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0AB8-63F2-44FE-9253-1906A29B018A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7C0F-E8D3-4149-B779-32D76397B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0AB8-63F2-44FE-9253-1906A29B018A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7C0F-E8D3-4149-B779-32D76397B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0AB8-63F2-44FE-9253-1906A29B018A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7C0F-E8D3-4149-B779-32D76397B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0AB8-63F2-44FE-9253-1906A29B018A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7C0F-E8D3-4149-B779-32D76397B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0AB8-63F2-44FE-9253-1906A29B018A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7C0F-E8D3-4149-B779-32D76397B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0AB8-63F2-44FE-9253-1906A29B018A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7C0F-E8D3-4149-B779-32D76397B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0AB8-63F2-44FE-9253-1906A29B018A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7C0F-E8D3-4149-B779-32D76397B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0AB8-63F2-44FE-9253-1906A29B018A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7C0F-E8D3-4149-B779-32D76397B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0AB8-63F2-44FE-9253-1906A29B018A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7C0F-E8D3-4149-B779-32D76397B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0AB8-63F2-44FE-9253-1906A29B018A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7C0F-E8D3-4149-B779-32D76397B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0AB8-63F2-44FE-9253-1906A29B018A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7C0F-E8D3-4149-B779-32D76397B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A0AB8-63F2-44FE-9253-1906A29B018A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D7C0F-E8D3-4149-B779-32D76397B39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o Is On The Lord's Sid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誰順從主耶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4048" y="0"/>
            <a:ext cx="3523928" cy="57849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誰順從主耶穌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104" y="908720"/>
            <a:ext cx="2952328" cy="4514056"/>
          </a:xfrm>
        </p:spPr>
        <p:txBody>
          <a:bodyPr>
            <a:noAutofit/>
          </a:bodyPr>
          <a:lstStyle/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誰順從主耶穌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誰尊主為王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b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誰與主同勞苦，領人出死亡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b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誰願意離世俗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誰與惡抗拒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b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誰順從主耶穌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誰肯為主去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b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蒙救主呼召我，因主恩無比，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我願順從耶穌，主啊，我屬祢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並非要得榮耀，並非要冠冕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b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我才入主軍中，願奉主差遣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乃因主所贖者，皆為主所愛，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凡被主所召者，必順其元帥。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主慈愛激勵我，因主恩無比，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我願順從耶穌，主啊，我屬祢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b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主耶穌救贖我，並非用金銀，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乃是用衪寶血，贖我作主民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主既將我釋放，使我心受感，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來到恩主面前，恩賜就充滿。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主受死我得生，因主恩無比，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我願順從耶穌，主啊，我屬祢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我既蒙主召選，為軍在敵前，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當奮勇而盡忠，隨主旗爭戰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既隨從我君王，心何能冷淡，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要努力建大工，一時不怠慢。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主領我作聖工，因主恩無比，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我願順從耶穌，主啊，我屬祢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endParaRPr lang="hi-I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誰順從主耶穌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誰順從主耶穌</dc:title>
  <dc:creator>mary</dc:creator>
  <cp:lastModifiedBy>mary</cp:lastModifiedBy>
  <cp:revision>3</cp:revision>
  <dcterms:created xsi:type="dcterms:W3CDTF">2020-02-21T13:26:12Z</dcterms:created>
  <dcterms:modified xsi:type="dcterms:W3CDTF">2020-02-21T17:40:18Z</dcterms:modified>
</cp:coreProperties>
</file>