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F829B-3B43-4BB7-8D15-CC22ABC9DD96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59E9A-7549-4565-AF44-BAF41995D2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聖哉，聖哉，聖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聖哉，聖哉，聖哉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3600400" cy="4968552"/>
          </a:xfrm>
        </p:spPr>
        <p:txBody>
          <a:bodyPr anchor="t"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聖哉，聖哉，聖哉！全能大主宰！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清晨歡悅歌詠高聲頌主聖恩，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聖哉，聖哉，聖哉！恩慈永無更改，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榮耀與讚美，歸三一真神。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聖哉，聖哉，聖哉！群聖虔拜俯，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各以華麗金冠奉呈寶座之前，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千萬天軍、天使，虔敬崇拜上主，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昔在而今在，永在億萬年。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聖哉，聖哉，聖哉！主藏黑雲裡，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罪人焉得瞻望真主威赫榮光，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耶和華惟聖哉！誰與上主堪比，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權能至完備，大哉天地皇。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聖哉，聖哉，聖哉！全能大主宰！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天上地下海中萬物頌主尊稱，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聖哉，聖哉，聖哉！恩慈永無更改，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榮耀與讚美，歸三一真神。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聖哉，聖哉，聖哉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聖哉，聖哉，聖哉</dc:title>
  <dc:creator>mary</dc:creator>
  <cp:lastModifiedBy>mary</cp:lastModifiedBy>
  <cp:revision>5</cp:revision>
  <dcterms:created xsi:type="dcterms:W3CDTF">2020-02-12T15:17:43Z</dcterms:created>
  <dcterms:modified xsi:type="dcterms:W3CDTF">2020-02-12T17:00:12Z</dcterms:modified>
</cp:coreProperties>
</file>