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444A-96F2-4E8B-97B0-A4B650FC47DB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69A0-617E-4857-ACF5-EAF17AEDEE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美哉主耶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美哉主耶稣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600400" cy="604867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美哉主耶穌，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宇宙萬物主宰，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祂是真神降世為人</a:t>
            </a:r>
            <a:r>
              <a:rPr lang="en-US" altLang="zh-TW" b="1" dirty="0" smtClean="0">
                <a:solidFill>
                  <a:schemeClr val="bg1"/>
                </a:solidFill>
              </a:rPr>
              <a:t>:</a:t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我心所景仰，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我靈所崇敬，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是我榮耀冠冕歡欣。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/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美哉芳草地，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原野更是美麗，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大地披上彩色春衣：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耶穌更美麗，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耶穌更清潔，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使憂傷心發出歌聲。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/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陽光多美麗，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月光更覺清新，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繁星點點燦爛閃耀：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耶穌更光明，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耶穌更皎潔，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天使榮光不足比較。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/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美哉主耶穌，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統轄萬國萬民</a:t>
            </a:r>
            <a:r>
              <a:rPr lang="en-US" altLang="zh-TW" b="1" dirty="0" smtClean="0">
                <a:solidFill>
                  <a:schemeClr val="bg1"/>
                </a:solidFill>
              </a:rPr>
              <a:t>!</a:t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世人救主天上真神</a:t>
            </a:r>
            <a:r>
              <a:rPr lang="en-US" altLang="zh-TW" b="1" dirty="0" smtClean="0">
                <a:solidFill>
                  <a:schemeClr val="bg1"/>
                </a:solidFill>
              </a:rPr>
              <a:t>!</a:t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尊貴與光榮，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讚美與敬崇，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都歸主耶穌到無窮</a:t>
            </a:r>
            <a:r>
              <a:rPr lang="en-US" altLang="zh-TW" b="1" dirty="0" smtClean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美哉主耶稣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美哉主耶稣</dc:title>
  <dc:creator>mary</dc:creator>
  <cp:lastModifiedBy>mary</cp:lastModifiedBy>
  <cp:revision>4</cp:revision>
  <dcterms:created xsi:type="dcterms:W3CDTF">2020-01-30T14:32:21Z</dcterms:created>
  <dcterms:modified xsi:type="dcterms:W3CDTF">2020-02-01T20:05:49Z</dcterms:modified>
</cp:coreProperties>
</file>