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18" autoAdjust="0"/>
    <p:restoredTop sz="94713" autoAdjust="0"/>
  </p:normalViewPr>
  <p:slideViewPr>
    <p:cSldViewPr>
      <p:cViewPr varScale="1">
        <p:scale>
          <a:sx n="113" d="100"/>
          <a:sy n="113" d="100"/>
        </p:scale>
        <p:origin x="-2370" y="-24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A2037-2092-4123-903A-5D58156E66E9}" type="datetimeFigureOut">
              <a:rPr lang="en-US" smtClean="0"/>
              <a:pPr/>
              <a:t>1/31/2024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7ABA6-EBEB-45B5-9321-B7E9559898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A2037-2092-4123-903A-5D58156E66E9}" type="datetimeFigureOut">
              <a:rPr lang="en-US" smtClean="0"/>
              <a:pPr/>
              <a:t>1/31/2024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7ABA6-EBEB-45B5-9321-B7E9559898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A2037-2092-4123-903A-5D58156E66E9}" type="datetimeFigureOut">
              <a:rPr lang="en-US" smtClean="0"/>
              <a:pPr/>
              <a:t>1/31/2024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7ABA6-EBEB-45B5-9321-B7E9559898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A2037-2092-4123-903A-5D58156E66E9}" type="datetimeFigureOut">
              <a:rPr lang="en-US" smtClean="0"/>
              <a:pPr/>
              <a:t>1/31/2024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7ABA6-EBEB-45B5-9321-B7E9559898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A2037-2092-4123-903A-5D58156E66E9}" type="datetimeFigureOut">
              <a:rPr lang="en-US" smtClean="0"/>
              <a:pPr/>
              <a:t>1/31/2024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7ABA6-EBEB-45B5-9321-B7E9559898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A2037-2092-4123-903A-5D58156E66E9}" type="datetimeFigureOut">
              <a:rPr lang="en-US" smtClean="0"/>
              <a:pPr/>
              <a:t>1/31/2024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7ABA6-EBEB-45B5-9321-B7E9559898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A2037-2092-4123-903A-5D58156E66E9}" type="datetimeFigureOut">
              <a:rPr lang="en-US" smtClean="0"/>
              <a:pPr/>
              <a:t>1/31/2024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7ABA6-EBEB-45B5-9321-B7E9559898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A2037-2092-4123-903A-5D58156E66E9}" type="datetimeFigureOut">
              <a:rPr lang="en-US" smtClean="0"/>
              <a:pPr/>
              <a:t>1/31/2024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7ABA6-EBEB-45B5-9321-B7E9559898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A2037-2092-4123-903A-5D58156E66E9}" type="datetimeFigureOut">
              <a:rPr lang="en-US" smtClean="0"/>
              <a:pPr/>
              <a:t>1/31/2024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7ABA6-EBEB-45B5-9321-B7E9559898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A2037-2092-4123-903A-5D58156E66E9}" type="datetimeFigureOut">
              <a:rPr lang="en-US" smtClean="0"/>
              <a:pPr/>
              <a:t>1/31/2024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7ABA6-EBEB-45B5-9321-B7E9559898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A2037-2092-4123-903A-5D58156E66E9}" type="datetimeFigureOut">
              <a:rPr lang="en-US" smtClean="0"/>
              <a:pPr/>
              <a:t>1/31/2024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7ABA6-EBEB-45B5-9321-B7E9559898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DA2037-2092-4123-903A-5D58156E66E9}" type="datetimeFigureOut">
              <a:rPr lang="en-US" smtClean="0"/>
              <a:pPr/>
              <a:t>1/31/2024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A7ABA6-EBEB-45B5-9321-B7E95598984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Take My Life and Let It Be2.jpg"/>
          <p:cNvPicPr>
            <a:picLocks noChangeAspect="1"/>
          </p:cNvPicPr>
          <p:nvPr userDrawn="1"/>
        </p:nvPicPr>
        <p:blipFill>
          <a:blip r:embed="rId14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私のいのち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14546" y="0"/>
            <a:ext cx="4714908" cy="548680"/>
          </a:xfrm>
        </p:spPr>
        <p:txBody>
          <a:bodyPr>
            <a:normAutofit fontScale="90000"/>
          </a:bodyPr>
          <a:lstStyle/>
          <a:p>
            <a:r>
              <a:rPr lang="en-US" altLang="ko-KR" dirty="0" smtClean="0"/>
              <a:t/>
            </a:r>
            <a:br>
              <a:rPr lang="en-US" altLang="ko-KR" dirty="0" smtClean="0"/>
            </a:br>
            <a:r>
              <a:rPr lang="en-US" altLang="ko-KR" dirty="0" smtClean="0"/>
              <a:t/>
            </a:r>
            <a:br>
              <a:rPr lang="en-US" altLang="ko-KR" dirty="0" smtClean="0"/>
            </a:br>
            <a:r>
              <a:rPr lang="ko-KR" altLang="en-US" b="1" dirty="0" smtClean="0"/>
              <a:t>私</a:t>
            </a:r>
            <a:r>
              <a:rPr lang="ja-JP" altLang="en-US" b="1"/>
              <a:t>のいの</a:t>
            </a:r>
            <a:r>
              <a:rPr lang="ja-JP" altLang="en-US" b="1" smtClean="0"/>
              <a:t>ち</a:t>
            </a:r>
            <a:r>
              <a:rPr lang="en-US" b="1" dirty="0" smtClean="0"/>
              <a:t>(Hendon)</a:t>
            </a:r>
            <a:br>
              <a:rPr lang="en-US" b="1" dirty="0" smtClean="0"/>
            </a:br>
            <a:r>
              <a:rPr lang="ja-JP" altLang="en-US"/>
              <a:t/>
            </a:r>
            <a:br>
              <a:rPr lang="ja-JP" altLang="en-US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476672"/>
            <a:ext cx="3888432" cy="5616624"/>
          </a:xfrm>
        </p:spPr>
        <p:txBody>
          <a:bodyPr>
            <a:noAutofit/>
          </a:bodyPr>
          <a:lstStyle/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１、私のいのち　 主に捧げます</a:t>
            </a: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ただ主の愛に　　</a:t>
            </a: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満たしてください  満たしてください</a:t>
            </a:r>
          </a:p>
          <a:p>
            <a:pPr algn="l"/>
            <a:endParaRPr lang="ja-JP" altLang="en-US" sz="1800" b="1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２、私の手足　主にならいます</a:t>
            </a: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この声はただ　　</a:t>
            </a: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主をたたえます　主をたたえます</a:t>
            </a:r>
          </a:p>
          <a:p>
            <a:pPr algn="l"/>
            <a:endParaRPr lang="ja-JP" altLang="en-US" sz="1800" b="1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３、私の口は　主を伝えます</a:t>
            </a: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すべての富は　　</a:t>
            </a: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ただ主のために   ただ主のために</a:t>
            </a:r>
          </a:p>
          <a:p>
            <a:pPr algn="l"/>
            <a:endParaRPr lang="ja-JP" altLang="en-US" sz="1800" b="1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４、私の意志を　主にゆだねます</a:t>
            </a: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心をすべて　　</a:t>
            </a: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おさめてください  おさめてください</a:t>
            </a:r>
          </a:p>
          <a:p>
            <a:pPr algn="l"/>
            <a:endParaRPr lang="ja-JP" altLang="en-US" sz="1800" b="1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５、私の愛を　 主に注ぎます</a:t>
            </a: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主のみかたちに　　</a:t>
            </a: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おつくりください  おつくりください</a:t>
            </a:r>
            <a:endParaRPr lang="ja-JP" altLang="en-US" sz="1800" b="1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</TotalTime>
  <Words>7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 私のいのち(Hendon)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私のいのち </dc:title>
  <dc:creator>mary</dc:creator>
  <cp:lastModifiedBy>FRONT</cp:lastModifiedBy>
  <cp:revision>7</cp:revision>
  <dcterms:created xsi:type="dcterms:W3CDTF">2020-09-24T16:17:34Z</dcterms:created>
  <dcterms:modified xsi:type="dcterms:W3CDTF">2024-01-31T18:53:20Z</dcterms:modified>
</cp:coreProperties>
</file>