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30FB-ECC7-4C12-A2B1-11E710DD26F5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3B74-EA7F-4071-8C9C-2088D6B0AE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여 복을 구하오니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禮拜散時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08312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禮拜散時歌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5040560" cy="5018112"/>
          </a:xfrm>
        </p:spPr>
        <p:txBody>
          <a:bodyPr>
            <a:norm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禮拜散了，懇求祝福；喜樂平安滿我心；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求使各人有主真愛，仰賴救恩常得勝：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養我精神，養我精神，經過曠野遠路程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養我精神，養我精神，經過曠野遠路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程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因為主的喜樂福音，我們感謝獻尊榮，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但願主的救恩果實，多多充滿我心衷：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求主臨格，求主臨格，永住我們生活中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求主臨格，求主臨格，永住我們生活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中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將來我聞主愛呼聲，叫我長離人世時，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生死關頭，坦然無懼，欣然應召不游移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能永遠，願能永遠，同主治理無盡期。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願能永遠，願能永遠，同主治理無盡期。阿們。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禮拜散時歌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禮拜散時歌</dc:title>
  <dc:creator>mary</dc:creator>
  <cp:lastModifiedBy>mary</cp:lastModifiedBy>
  <cp:revision>5</cp:revision>
  <dcterms:created xsi:type="dcterms:W3CDTF">2020-02-22T22:56:17Z</dcterms:created>
  <dcterms:modified xsi:type="dcterms:W3CDTF">2020-02-24T02:06:50Z</dcterms:modified>
</cp:coreProperties>
</file>