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1" autoAdjust="0"/>
    <p:restoredTop sz="94713" autoAdjust="0"/>
  </p:normalViewPr>
  <p:slideViewPr>
    <p:cSldViewPr>
      <p:cViewPr varScale="1">
        <p:scale>
          <a:sx n="106" d="100"/>
          <a:sy n="106" d="100"/>
        </p:scale>
        <p:origin x="-1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6EA4-CAD7-4FD4-8544-EF83454F36F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5240-0721-429F-855E-366FA0185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6EA4-CAD7-4FD4-8544-EF83454F36F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5240-0721-429F-855E-366FA0185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6EA4-CAD7-4FD4-8544-EF83454F36F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5240-0721-429F-855E-366FA0185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6EA4-CAD7-4FD4-8544-EF83454F36F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5240-0721-429F-855E-366FA0185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6EA4-CAD7-4FD4-8544-EF83454F36F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5240-0721-429F-855E-366FA0185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6EA4-CAD7-4FD4-8544-EF83454F36F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5240-0721-429F-855E-366FA0185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6EA4-CAD7-4FD4-8544-EF83454F36F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5240-0721-429F-855E-366FA0185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6EA4-CAD7-4FD4-8544-EF83454F36F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5240-0721-429F-855E-366FA0185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6EA4-CAD7-4FD4-8544-EF83454F36F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5240-0721-429F-855E-366FA0185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6EA4-CAD7-4FD4-8544-EF83454F36F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5240-0721-429F-855E-366FA0185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76EA4-CAD7-4FD4-8544-EF83454F36F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5240-0721-429F-855E-366FA0185F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76EA4-CAD7-4FD4-8544-EF83454F36F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15240-0721-429F-855E-366FA0185F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一生求主管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0"/>
            <a:ext cx="6000792" cy="576064"/>
          </a:xfrm>
        </p:spPr>
        <p:txBody>
          <a:bodyPr>
            <a:normAutofit fontScale="90000"/>
          </a:bodyPr>
          <a:lstStyle/>
          <a:p>
            <a:r>
              <a:rPr lang="ko-KR" altLang="en-US" b="1" smtClean="0"/>
              <a:t>我一生求主管理</a:t>
            </a:r>
            <a:r>
              <a:rPr 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Hendon)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24744"/>
            <a:ext cx="4536504" cy="5112568"/>
          </a:xfrm>
        </p:spPr>
        <p:txBody>
          <a:bodyPr>
            <a:norm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我一生求主管理，願獻身心為活祭；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使我手作主聖工，因被主慈愛感動，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因被主慈愛感動。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使我腳為主行路，步步都聽主吩咐；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使我常常讚美主，永遠只歌頌基督，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永遠只歌頌基督。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使我口時常頌揚，傳講救主榮耀王；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使我金銀都歸祢，不願留下為自己，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不願留下為自己。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我愛如火上升，全獻給我主我神；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我願獻一切所有，完全屬主到永久，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完全屬主到永久。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我一生求主管理(Hendon)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我一生求主管理</dc:title>
  <dc:creator>mary</dc:creator>
  <cp:lastModifiedBy>FRONT</cp:lastModifiedBy>
  <cp:revision>8</cp:revision>
  <dcterms:created xsi:type="dcterms:W3CDTF">2020-02-25T21:55:39Z</dcterms:created>
  <dcterms:modified xsi:type="dcterms:W3CDTF">2024-01-31T18:44:55Z</dcterms:modified>
</cp:coreProperties>
</file>