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9" d="100"/>
          <a:sy n="69" d="100"/>
        </p:scale>
        <p:origin x="-1709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1A55-FE4B-47E0-85C5-B514BD8E3D1A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475B0-8FBD-42D6-8618-A78DCD1A9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1A55-FE4B-47E0-85C5-B514BD8E3D1A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475B0-8FBD-42D6-8618-A78DCD1A9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1A55-FE4B-47E0-85C5-B514BD8E3D1A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475B0-8FBD-42D6-8618-A78DCD1A9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1A55-FE4B-47E0-85C5-B514BD8E3D1A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475B0-8FBD-42D6-8618-A78DCD1A9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1A55-FE4B-47E0-85C5-B514BD8E3D1A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475B0-8FBD-42D6-8618-A78DCD1A9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1A55-FE4B-47E0-85C5-B514BD8E3D1A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475B0-8FBD-42D6-8618-A78DCD1A9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1A55-FE4B-47E0-85C5-B514BD8E3D1A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475B0-8FBD-42D6-8618-A78DCD1A9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1A55-FE4B-47E0-85C5-B514BD8E3D1A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475B0-8FBD-42D6-8618-A78DCD1A9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1A55-FE4B-47E0-85C5-B514BD8E3D1A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475B0-8FBD-42D6-8618-A78DCD1A9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1A55-FE4B-47E0-85C5-B514BD8E3D1A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475B0-8FBD-42D6-8618-A78DCD1A9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1A55-FE4B-47E0-85C5-B514BD8E3D1A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475B0-8FBD-42D6-8618-A78DCD1A9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01A55-FE4B-47E0-85C5-B514BD8E3D1A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475B0-8FBD-42D6-8618-A78DCD1A93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영혼의 그윽히 깊은 데서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奇妙平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"/>
            <a:ext cx="2448272" cy="54868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奇妙平安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11560" y="764704"/>
            <a:ext cx="47525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在我心靈的最深處有一泉源 不斷湧出美妙的音樂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比那甜美的詩歌曲調更甘甜 使我靈得平安和喜悅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副歌：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平安 奇妙平安 這是天父所賜的平安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求主的大慈愛充滿我的心 使我永遠有奇妙平安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  </a:t>
            </a:r>
            <a:endParaRPr lang="en-US" altLang="zh-TW" sz="1600" b="1" dirty="0" smtClean="0">
              <a:solidFill>
                <a:srgbClr val="FF0000"/>
              </a:solidFill>
            </a:endParaRPr>
          </a:p>
          <a:p>
            <a:r>
              <a:rPr lang="zh-TW" altLang="en-US" sz="1600" b="1" dirty="0" smtClean="0">
                <a:solidFill>
                  <a:srgbClr val="FF0000"/>
                </a:solidFill>
              </a:rPr>
              <a:t/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何等寶貴我有這奇妙的平安 深藏再我心靈的深處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雖有惡勢力亦無法將它奪去 因救主永遠與我同住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我的心哪是否睏倦與煩惱 是否覺人生道路難走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當黑雲滿佈快來就近主耶穌  祂必賜平安作你良友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22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奇妙平安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奇妙平安</dc:title>
  <dc:creator>mary</dc:creator>
  <cp:lastModifiedBy>mary</cp:lastModifiedBy>
  <cp:revision>14</cp:revision>
  <dcterms:created xsi:type="dcterms:W3CDTF">2020-02-01T21:24:11Z</dcterms:created>
  <dcterms:modified xsi:type="dcterms:W3CDTF">2020-02-02T20:49:53Z</dcterms:modified>
</cp:coreProperties>
</file>