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1899-891C-4C68-9C5D-F4F2EBE15787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212D8-22C5-45C3-A377-F8F55D50B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1899-891C-4C68-9C5D-F4F2EBE15787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212D8-22C5-45C3-A377-F8F55D50B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1899-891C-4C68-9C5D-F4F2EBE15787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212D8-22C5-45C3-A377-F8F55D50B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1899-891C-4C68-9C5D-F4F2EBE15787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212D8-22C5-45C3-A377-F8F55D50B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1899-891C-4C68-9C5D-F4F2EBE15787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212D8-22C5-45C3-A377-F8F55D50B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1899-891C-4C68-9C5D-F4F2EBE15787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212D8-22C5-45C3-A377-F8F55D50B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1899-891C-4C68-9C5D-F4F2EBE15787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212D8-22C5-45C3-A377-F8F55D50B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1899-891C-4C68-9C5D-F4F2EBE15787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212D8-22C5-45C3-A377-F8F55D50B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1899-891C-4C68-9C5D-F4F2EBE15787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212D8-22C5-45C3-A377-F8F55D50B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1899-891C-4C68-9C5D-F4F2EBE15787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212D8-22C5-45C3-A377-F8F55D50B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11899-891C-4C68-9C5D-F4F2EBE15787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212D8-22C5-45C3-A377-F8F55D50BA3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711899-891C-4C68-9C5D-F4F2EBE15787}" type="datetimeFigureOut">
              <a:rPr lang="en-US" smtClean="0"/>
              <a:t>2/8/2020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212D8-22C5-45C3-A377-F8F55D50BA3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너 근심 걱정 말아라2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天父必看顧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332656"/>
            <a:ext cx="3456384" cy="506487"/>
          </a:xfrm>
        </p:spPr>
        <p:txBody>
          <a:bodyPr>
            <a:normAutofit fontScale="90000"/>
          </a:bodyPr>
          <a:lstStyle/>
          <a:p>
            <a:r>
              <a:rPr lang="zh-TW" altLang="en-US" b="1" dirty="0" smtClean="0"/>
              <a:t>天父必看顧你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24744"/>
            <a:ext cx="4464496" cy="4896544"/>
          </a:xfrm>
        </p:spPr>
        <p:txBody>
          <a:bodyPr>
            <a:noAutofit/>
          </a:bodyPr>
          <a:lstStyle/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任遭何事不要驚怕，天父必看顧你；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必將你藏祂恩翅下，天父必看顧你。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2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副歌： </a:t>
            </a:r>
            <a:endParaRPr lang="en-US" altLang="zh-TW" sz="20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rgbClr val="FF0000"/>
                </a:solidFill>
              </a:rPr>
              <a:t>天父必看顧你，時時看顧，處處看顧；</a:t>
            </a:r>
            <a:br>
              <a:rPr lang="zh-TW" altLang="en-US" sz="2000" b="1" dirty="0" smtClean="0">
                <a:solidFill>
                  <a:srgbClr val="FF0000"/>
                </a:solidFill>
              </a:rPr>
            </a:br>
            <a:r>
              <a:rPr lang="zh-TW" altLang="en-US" sz="2000" b="1" dirty="0" smtClean="0">
                <a:solidFill>
                  <a:srgbClr val="FF0000"/>
                </a:solidFill>
              </a:rPr>
              <a:t>祂必要看顧你，天父必看顧你。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有時勞苦心中失望，天父必看顧你；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危險臨到無處躲藏，天父必看顧你。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凡你所需祂必供應，天父必看顧你；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凡你所求祂必垂聽，天父必看顧你。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無論經過何等試煉，天父必看顧你；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軟弱疲倦靠祂胸前，天父必看顧你。</a:t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22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天父必看顧你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天父必看顧你</dc:title>
  <dc:creator>mary</dc:creator>
  <cp:lastModifiedBy>mary</cp:lastModifiedBy>
  <cp:revision>3</cp:revision>
  <dcterms:created xsi:type="dcterms:W3CDTF">2020-02-08T16:39:48Z</dcterms:created>
  <dcterms:modified xsi:type="dcterms:W3CDTF">2020-02-08T17:18:20Z</dcterms:modified>
</cp:coreProperties>
</file>