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9E416-80DD-4D34-A096-3F349E56D701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5ABD-28BF-40CD-8B6B-4A987230A6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9E416-80DD-4D34-A096-3F349E56D701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5ABD-28BF-40CD-8B6B-4A987230A6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9E416-80DD-4D34-A096-3F349E56D701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5ABD-28BF-40CD-8B6B-4A987230A6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9E416-80DD-4D34-A096-3F349E56D701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5ABD-28BF-40CD-8B6B-4A987230A6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9E416-80DD-4D34-A096-3F349E56D701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5ABD-28BF-40CD-8B6B-4A987230A6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9E416-80DD-4D34-A096-3F349E56D701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5ABD-28BF-40CD-8B6B-4A987230A6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9E416-80DD-4D34-A096-3F349E56D701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5ABD-28BF-40CD-8B6B-4A987230A6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9E416-80DD-4D34-A096-3F349E56D701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5ABD-28BF-40CD-8B6B-4A987230A6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9E416-80DD-4D34-A096-3F349E56D701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5ABD-28BF-40CD-8B6B-4A987230A6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9E416-80DD-4D34-A096-3F349E56D701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5ABD-28BF-40CD-8B6B-4A987230A6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9E416-80DD-4D34-A096-3F349E56D701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5ABD-28BF-40CD-8B6B-4A987230A6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9E416-80DD-4D34-A096-3F349E56D701}" type="datetimeFigureOut">
              <a:rPr lang="en-US" smtClean="0"/>
              <a:pPr/>
              <a:t>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B5ABD-28BF-40CD-8B6B-4A987230A6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 어느날 꿈속을 헤매며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加利利陌生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260648"/>
            <a:ext cx="3312368" cy="36004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加利利陌生人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908720"/>
            <a:ext cx="4464496" cy="5184576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彷彿當年在加利利海濱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 眼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望面前波光鱗鱗；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我見岸上群眾簇擁如雲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 爭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看加利利陌生人；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我見祂怎樣醫好瞎眼者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 即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刻教他重見光明，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又施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恩能教瘸腿者前行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 奇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妙加利利陌生人！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那時我便立意永遠愛祂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 因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祂那樣溫柔憐憫，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那日便認祂為我救主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 信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靠加利利陌生人！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祂言語慈祥面容現憐憫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 哀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我苦被罪孽壓困；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祂言語面容將永記我心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 慈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愛加利利陌生人！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祂向我露出手肋上傷痕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 低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聲說道“這是為你！”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伏祂腳前重擔全脫離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 感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激加利利陌生人！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那時我便立意永遠愛祂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 因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祂那樣溫柔憐憫，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那日便認祂為我救主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 信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靠加利利陌生人！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遭顛沛為風暴所困的人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 快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來得祂完美救恩！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祂要平息風暴護你安穩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 依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靠加利利陌生人！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祂命我來向你傳達好訊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 祂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已為你預備福分，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要你肯謙卑與祂親近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 跟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隨加利利陌生人。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朋友！你是否願永遠愛祂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？ 祂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乃如此溫柔憐憫！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今日便認祂為你救主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 信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靠加利利陌生人！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21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加利利陌生人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加利利陌生人</dc:title>
  <dc:creator>mary</dc:creator>
  <cp:lastModifiedBy>mary</cp:lastModifiedBy>
  <cp:revision>3</cp:revision>
  <dcterms:created xsi:type="dcterms:W3CDTF">2020-02-15T17:15:51Z</dcterms:created>
  <dcterms:modified xsi:type="dcterms:W3CDTF">2020-02-17T15:43:19Z</dcterms:modified>
</cp:coreProperties>
</file>