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AB41-8C05-4F3F-B90C-0CC7B8CF8EB3}" type="datetimeFigureOut">
              <a:rPr lang="en-US" smtClean="0"/>
              <a:pPr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4448E-6311-4958-A1A3-5969CDE130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거룩한주님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のみいつと」(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主のみいつとみ栄えとを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3672408" cy="5904656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のみいつと 御栄えとを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声の限り たたえて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また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き愛と 低き心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御座に供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そな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 ひれ伏す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委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ねまつる わが重荷を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主は代りて 負い給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たも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悩み多き 世の旅路も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主のいませば 安けし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びもて 御前に出でん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貧しき身の ささぐる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愛と真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主は嘉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よみ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して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御座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みくら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近く 召し給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たも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闇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を変えて 光となす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慰め主 尊し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望みは湧き 恐れは消え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み民の幸 尽きせじ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主のみいつとみ栄えとを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主のみいつと」(ﾊ</dc:title>
  <dc:creator>mary</dc:creator>
  <cp:lastModifiedBy>mary</cp:lastModifiedBy>
  <cp:revision>5</cp:revision>
  <dcterms:created xsi:type="dcterms:W3CDTF">2020-02-18T19:55:28Z</dcterms:created>
  <dcterms:modified xsi:type="dcterms:W3CDTF">2020-02-19T17:39:44Z</dcterms:modified>
</cp:coreProperties>
</file>