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0754-00FC-4057-ABDF-9CDB6A29194C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45EB-7D95-42E7-B682-938258062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0754-00FC-4057-ABDF-9CDB6A29194C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45EB-7D95-42E7-B682-938258062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0754-00FC-4057-ABDF-9CDB6A29194C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45EB-7D95-42E7-B682-938258062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0754-00FC-4057-ABDF-9CDB6A29194C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45EB-7D95-42E7-B682-938258062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0754-00FC-4057-ABDF-9CDB6A29194C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45EB-7D95-42E7-B682-938258062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0754-00FC-4057-ABDF-9CDB6A29194C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45EB-7D95-42E7-B682-938258062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0754-00FC-4057-ABDF-9CDB6A29194C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45EB-7D95-42E7-B682-938258062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0754-00FC-4057-ABDF-9CDB6A29194C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45EB-7D95-42E7-B682-938258062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0754-00FC-4057-ABDF-9CDB6A29194C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45EB-7D95-42E7-B682-938258062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0754-00FC-4057-ABDF-9CDB6A29194C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45EB-7D95-42E7-B682-938258062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0754-00FC-4057-ABDF-9CDB6A29194C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45EB-7D95-42E7-B682-938258062D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C0754-00FC-4057-ABDF-9CDB6A29194C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B45EB-7D95-42E7-B682-938258062D3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 어느날 꿈속을 헤매며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ガリラヤ湖の岸にて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464496" cy="578495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ガリラヤ湖の岸にて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548680"/>
            <a:ext cx="3384376" cy="5832648"/>
          </a:xfrm>
        </p:spPr>
        <p:txBody>
          <a:bodyPr>
            <a:noAutofit/>
          </a:bodyPr>
          <a:lstStyle/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ガリラヤ湖の岸にて イエスきみは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昔              や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まいの者をいやし 弱き足立た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せ                     見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えざる目をば開き 罪人をゆる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                    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くすしき神のわざを 行いたまえり 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折り返し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(1-3)</a:t>
            </a:r>
          </a:p>
          <a:p>
            <a:pPr algn="l"/>
            <a:r>
              <a:rPr lang="ja-JP" altLang="en-US" sz="1400" b="1" smtClean="0">
                <a:solidFill>
                  <a:srgbClr val="FF0000"/>
                </a:solidFill>
              </a:rPr>
              <a:t>のべたもう手にすが</a:t>
            </a:r>
            <a:r>
              <a:rPr lang="ja-JP" altLang="en-US" sz="1400" b="1" smtClean="0">
                <a:solidFill>
                  <a:srgbClr val="FF0000"/>
                </a:solidFill>
              </a:rPr>
              <a:t>り </a:t>
            </a:r>
            <a:r>
              <a:rPr lang="ja-JP" altLang="en-US" sz="1400" b="1" smtClean="0">
                <a:solidFill>
                  <a:srgbClr val="FF0000"/>
                </a:solidFill>
              </a:rPr>
              <a:t>われも安き受け</a:t>
            </a:r>
            <a:r>
              <a:rPr lang="ja-JP" altLang="en-US" sz="1400" b="1" smtClean="0">
                <a:solidFill>
                  <a:srgbClr val="FF0000"/>
                </a:solidFill>
              </a:rPr>
              <a:t>ん </a:t>
            </a:r>
            <a:r>
              <a:rPr lang="ja-JP" altLang="en-US" sz="1400" b="1" smtClean="0">
                <a:solidFill>
                  <a:srgbClr val="FF0000"/>
                </a:solidFill>
              </a:rPr>
              <a:t>とこしえまできみを われの神とせん 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汚れしちまた歩む 人をば引き上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げ                    主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イエスは傷のある手 ひらきて語り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ぬ               「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愛するなれがために 負いたる傷な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り        重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荷をとき降ろして やすらえ静かに」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心のガリラヤ湖に 嵐はすさめど</a:t>
            </a: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主イエスのひと言葉は 平和をもたら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す         七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つの悪の霊に とらわれし者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                      力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のある言葉に 助けいだされぬ</a:t>
            </a:r>
          </a:p>
          <a:p>
            <a:pPr algn="l"/>
            <a:endParaRPr lang="ja-JP" altLang="en-US" sz="14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来たれや世の旅路に 疲れ果てし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者          直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ちに来たれ罪の 重き荷を負う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者                  き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みなるイエスはなれを 慰めいたわ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り               ま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ことの安き救い 与えたもうべ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                      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のべたもう手にすが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  な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れも安き受け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ん   と</a:t>
            </a:r>
            <a:r>
              <a:rPr lang="ja-JP" altLang="en-US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こしえまできみを なれは神とせん 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332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ガリラヤ湖の岸にて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ガリラヤ湖の岸にて</dc:title>
  <dc:creator>mary</dc:creator>
  <cp:lastModifiedBy>mary</cp:lastModifiedBy>
  <cp:revision>6</cp:revision>
  <dcterms:created xsi:type="dcterms:W3CDTF">2020-02-15T20:22:05Z</dcterms:created>
  <dcterms:modified xsi:type="dcterms:W3CDTF">2020-02-18T17:25:10Z</dcterms:modified>
</cp:coreProperties>
</file>