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EB2E2-88C7-41A1-9DB8-1B6900BF8CF6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B89CB-AA9A-43BD-AD3D-D68987DD83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ใครสมัครอยู่ฝ่าย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0"/>
            <a:ext cx="4752528" cy="404664"/>
          </a:xfrm>
        </p:spPr>
        <p:txBody>
          <a:bodyPr>
            <a:noAutofit/>
          </a:bodyPr>
          <a:lstStyle/>
          <a:p>
            <a:r>
              <a:rPr lang="th-TH" sz="3200" b="1" dirty="0" smtClean="0"/>
              <a:t>ใครสมัครอยู่ฝ่ายพระเจ้า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548680"/>
            <a:ext cx="4104456" cy="5832648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1.ใครอาสาพระผู้ไถ่คอยรับใช้ค่ำ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เช้า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จะช่วยนำวิญญาณ ใครอยู่ฝ่ายพระ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เจ้า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ยอมทิ้งสิ่งโลกีย์ ใครไม่หนี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ศัตรู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สมัครอยู่ฝ่ายพระเจ้าผู้ทรง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เป็นอยู่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เรียกเราด้วยเมตตา โดยความ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กรุณา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สมัครฝ่ายพระองค์ ยอมรับใช้พระเจ้า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2.ไม่ต้องการเกียรติอย่างใด ไม่ต้องการ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ศักดา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เพราะรักพระเยซู เราพลีตัว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บูชา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อยู่เพื่อพระผู้ไถ่ซึ่งได้ตายแทนข้า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ฯ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อยู่ฝ่ายพระเจ้าผู้นั้นรอด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ตลอดไป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รักพระองค์ผูกไว้ โดยความ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กรุณา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สมัครฝ่ายพระองค์ ยอมรับใช้พระเจ้า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3.ทรงซื้อไว้ด้วยโลหิตสัมฤทธิ์กว่าเงิน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ทอง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พลีโลหิตหมายปอง เพื่อเข้าครองใจ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สร้างตัวเราทุกคนให้มีสิทธิ์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เสรี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ความรอดจากพระเยซู ด้วยใจ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ยินดี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พระคุณเรารอดบาป โดยความ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กรุณา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สมัครฝ่ายพระองค์ ยอมรับใช้พระเจ้า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4.ความโหดร้ายอาจต้านทานมารร้ายอาจ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ขัดขวางแต่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พระเจ้าทรงคุ้มครองคอยปกป้องไม่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ห่าง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เยซูอยู่เคียงข้าง ทรงช่วยโดยไม่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พระองค์ทรงเป็นความจริง และไม่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ปรวนแปรโดย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ความเชื่อมั่นคงอยู่ โดยความ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กรุณา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สมัครฝ่ายพระองค์ยอมรับใช้พระเจ้า.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226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ใครสมัครอยู่ฝ่ายพระเจ้า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ใครสมัครอยู่ฝ่ายพระเจ้า</dc:title>
  <dc:creator>mary</dc:creator>
  <cp:lastModifiedBy>mary</cp:lastModifiedBy>
  <cp:revision>5</cp:revision>
  <dcterms:created xsi:type="dcterms:W3CDTF">2020-02-22T16:55:33Z</dcterms:created>
  <dcterms:modified xsi:type="dcterms:W3CDTF">2020-02-22T19:06:55Z</dcterms:modified>
</cp:coreProperties>
</file>