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EC391-7A5A-477C-8593-919C72C1E027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D0636-0392-4574-BCC1-5B7ABDD2C0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โปรดนำไปถึงกางเข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142852"/>
            <a:ext cx="5820678" cy="363635"/>
          </a:xfrm>
        </p:spPr>
        <p:txBody>
          <a:bodyPr>
            <a:noAutofit/>
          </a:bodyPr>
          <a:lstStyle/>
          <a:p>
            <a:r>
              <a:rPr lang="th-TH" b="1" dirty="0" smtClean="0"/>
              <a:t>โปรดนำไปถึงกางเขน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026" y="592116"/>
            <a:ext cx="2928958" cy="5112568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1.พระคริสต์เป็นเจ้าชีวิตของข้าฯ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ทรงเป็นสง่าราศี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อย่าให้ข้าฯลืมเรื่องมงกุฎหนาม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โปรดนำไปถึงกางเขน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อย่าให้ข้าฯลืมเกทเสมนี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อย่าให้ข้าฯลืมความทรมาน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อย่าให้ข้าฯลืมความรักอ่อนหวาน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โปรดนำไปถึงกางเขน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2.ให้เห็นอุโมงค์ของพระองค์เจ้า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ที่พวกผู้หญิงโศกเศร้า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ที่ทูตสวรรค์พิทักษ์รักษา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เมื่อบรรจุในอุโมงค์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3.อยากเหมือนมารีย์ชาวมักดาลา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ที่นำเครื่องหอมบูชา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ขอให้ข้าฯเห็นอุโมงค์ว่างเปล่า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โปรดนำไปถึงกางเขน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4.ให้ข้าฯเต็มใจแบกไม้กางเขน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ทุกวันจะแบกเดินตาม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ให้ข้าฯร่วมทุกข์กับพระเยซู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เพราะพระองค์แบกแทนข้าฯ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111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โปรดนำไปถึงกางเขน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โปรดนำไปถึงกางเขน </dc:title>
  <dc:creator>mary</dc:creator>
  <cp:lastModifiedBy>FRONT</cp:lastModifiedBy>
  <cp:revision>6</cp:revision>
  <dcterms:created xsi:type="dcterms:W3CDTF">2020-02-06T16:17:47Z</dcterms:created>
  <dcterms:modified xsi:type="dcterms:W3CDTF">2024-01-16T19:19:08Z</dcterms:modified>
</cp:coreProperties>
</file>