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25DA4-11C3-44AD-B329-8C5F3F13F776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B07BA-E85A-414B-B5FB-5308C1D8BD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จ้าทรงคุ้มครองท่า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760640" cy="36004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พระเจ้าทรงคุ้มครองท่าน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764704"/>
            <a:ext cx="3168352" cy="4370040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1.อย่าวิตกเลยแต่จงไว้ใจ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พระเจ้าทรงคุ้มครองท่าน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จงไว้ใจในความรักยิ่งใหญ่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พระเจ้าทรงคุ้มครอง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th-TH" sz="1400" b="1" dirty="0" smtClean="0">
                <a:solidFill>
                  <a:srgbClr val="FF0000"/>
                </a:solidFill>
              </a:rPr>
              <a:t>พระองค์ทรงคุ้มครองไว้</a:t>
            </a:r>
            <a:br>
              <a:rPr lang="th-TH" sz="1400" b="1" dirty="0" smtClean="0">
                <a:solidFill>
                  <a:srgbClr val="FF0000"/>
                </a:solidFill>
              </a:rPr>
            </a:br>
            <a:r>
              <a:rPr lang="th-TH" sz="1400" b="1" dirty="0" smtClean="0">
                <a:solidFill>
                  <a:srgbClr val="FF0000"/>
                </a:solidFill>
              </a:rPr>
              <a:t>ทุกวันเวลา ไม่ว่าแห่งใด</a:t>
            </a:r>
            <a:br>
              <a:rPr lang="th-TH" sz="1400" b="1" dirty="0" smtClean="0">
                <a:solidFill>
                  <a:srgbClr val="FF0000"/>
                </a:solidFill>
              </a:rPr>
            </a:br>
            <a:r>
              <a:rPr lang="th-TH" sz="1400" b="1" dirty="0" smtClean="0">
                <a:solidFill>
                  <a:srgbClr val="FF0000"/>
                </a:solidFill>
              </a:rPr>
              <a:t>พระองค์ทรงคุ้มครองไว้ </a:t>
            </a:r>
            <a:br>
              <a:rPr lang="th-TH" sz="1400" b="1" dirty="0" smtClean="0">
                <a:solidFill>
                  <a:srgbClr val="FF0000"/>
                </a:solidFill>
              </a:rPr>
            </a:br>
            <a:r>
              <a:rPr lang="th-TH" sz="1400" b="1" dirty="0" smtClean="0">
                <a:solidFill>
                  <a:srgbClr val="FF0000"/>
                </a:solidFill>
              </a:rPr>
              <a:t>พระเจ้าทรงคุ้มครอง</a:t>
            </a:r>
            <a:r>
              <a:rPr lang="th-TH" sz="1400" b="1" dirty="0" smtClean="0">
                <a:solidFill>
                  <a:srgbClr val="FF0000"/>
                </a:solidFill>
              </a:rPr>
              <a:t>ท่าน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เมื่อกายอ่อนแอไม่มีกำลัง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พระองค์ทรงคุ้มครองท่าน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เมื่อใจเหน็ดเหนื่อยเมื่อยล้าหมดหวัง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พระเจ้าทรงคุ้มครอง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เมื่อพญามารมาทดลองใจ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พระองค์ทรงคุ้มครองท่าน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จงไว้ใจในพระเยซูเจ้า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พระเจ้าทรงคุ้มครอง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4.เมื่อมิตรสหายทอดทิ้งเดียวดาย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พระองค์ทรงคุ้มครองท่าน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พระองค์ประทานความสุขในใจ</a:t>
            </a:r>
            <a:b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พระเจ้าทรงคุ้มครองท่าน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พระเจ้าทรงคุ้มครองท่าน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เพลง พระเจ้าทรงคุ้มครองท่าน </dc:title>
  <dc:creator>mary</dc:creator>
  <cp:lastModifiedBy>mary</cp:lastModifiedBy>
  <cp:revision>4</cp:revision>
  <dcterms:created xsi:type="dcterms:W3CDTF">2020-02-09T00:41:42Z</dcterms:created>
  <dcterms:modified xsi:type="dcterms:W3CDTF">2020-02-10T14:49:17Z</dcterms:modified>
</cp:coreProperties>
</file>