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6D6B-FE74-4DB7-B6A1-AD500BE34D2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744A-605C-48CA-82F2-D9D2749D3D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6D6B-FE74-4DB7-B6A1-AD500BE34D2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744A-605C-48CA-82F2-D9D2749D3D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6D6B-FE74-4DB7-B6A1-AD500BE34D2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744A-605C-48CA-82F2-D9D2749D3D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6D6B-FE74-4DB7-B6A1-AD500BE34D2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744A-605C-48CA-82F2-D9D2749D3D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6D6B-FE74-4DB7-B6A1-AD500BE34D2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744A-605C-48CA-82F2-D9D2749D3D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6D6B-FE74-4DB7-B6A1-AD500BE34D2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744A-605C-48CA-82F2-D9D2749D3D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6D6B-FE74-4DB7-B6A1-AD500BE34D2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744A-605C-48CA-82F2-D9D2749D3D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6D6B-FE74-4DB7-B6A1-AD500BE34D2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744A-605C-48CA-82F2-D9D2749D3D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6D6B-FE74-4DB7-B6A1-AD500BE34D2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744A-605C-48CA-82F2-D9D2749D3D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6D6B-FE74-4DB7-B6A1-AD500BE34D2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744A-605C-48CA-82F2-D9D2749D3D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6D6B-FE74-4DB7-B6A1-AD500BE34D2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744A-605C-48CA-82F2-D9D2749D3D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46D6B-FE74-4DB7-B6A1-AD500BE34D2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A744A-605C-48CA-82F2-D9D2749D3D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영혼의 그윽히 깊은 데서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สุขสันต์น่าอัศจรรย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536504" cy="578495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สุขสันต์น่าอัศจรรย์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4104456" cy="468052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1.เวลานี้ข้ายินเสียงเพลงไพเราะดีนักหนา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เพลงนั้นเพราะยิ่งกว่าเพลงในโลกา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เหมือนอย่างเพลงในสวรรค์ก้องกังวานทุกเวลา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เพราะเป็นเพลงสันติสุขในใจข้า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ร้องรับ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สุขสันต์น่าอัศจรรย์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หลั่งลงมาจากพระเจ้าพระบิดา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ขอประทานสันติสุขนี้ทุกวันทุกเวลา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ประทานความรักพ้นคณนา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2.ความสุขนี้ที่ข้ามีดีกว่าสมบัติเหลือหลาย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น้ำหรือไฟหรือโจรร้ายไม่ทำลาย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ปลวกหรือมอดไม่กินเลย ใครแย่งชิงไปไม่ได้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เพราะสุขสันต์นี้ซ่อนลึกอยู่ในใจ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3.ทุกท่านที่ยังไม่รู้จักความสุขพระเยซู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ผู้ซึ่งไม่มีความรักความเอ็นดู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เชิญมาหาองค์พระเยซูทรงเป็นผู้ล้ำเลิศ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ท่านจะรับสันติสุขอันประเสริฐ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139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สุขสันต์น่าอัศจรรย์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สุขสันต์น่าอัศจรรย์</dc:title>
  <dc:creator>mary</dc:creator>
  <cp:lastModifiedBy>mary</cp:lastModifiedBy>
  <cp:revision>5</cp:revision>
  <dcterms:created xsi:type="dcterms:W3CDTF">2020-01-31T21:20:00Z</dcterms:created>
  <dcterms:modified xsi:type="dcterms:W3CDTF">2020-02-02T21:21:26Z</dcterms:modified>
</cp:coreProperties>
</file>