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474F-CBA3-48D5-A7D9-70B55DEBA41F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8F4C-9A89-49D2-A4E0-9043719EBC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รรเสริญ สรรเสริญ สรรเสริ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สรรเสริญ</a:t>
            </a:r>
            <a:r>
              <a:rPr lang="en-US" dirty="0" smtClean="0"/>
              <a:t> </a:t>
            </a:r>
            <a:r>
              <a:rPr lang="th-TH" dirty="0" smtClean="0"/>
              <a:t>สรรเสริญ</a:t>
            </a:r>
            <a:r>
              <a:rPr lang="en-US" dirty="0" smtClean="0"/>
              <a:t> </a:t>
            </a:r>
            <a:r>
              <a:rPr lang="th-TH" dirty="0" smtClean="0"/>
              <a:t>สรรเสริญ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712968" cy="4248472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1.สรรเสริญ สรรเสริญ 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ผู้เป็นเจ้าทรงเดชา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เวลาเช้าควรข้าพเจ้า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ร้องเพลงสรรเสริญพระนาม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 สรรเสริญ 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แด่พระเจ้าผู้เมตตา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ปรากฏเป็นสามนั้นคือพระเจ้าเดียวกัน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2.สรรเสริญ สรรเสริญ 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ชาวสวรรค์ ชาวโลกา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ชวนกันมาถวายพระเกียรติ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แด่ผู้เป็นเจ้าองค์เดียว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องค์ผู้บริสุทธิ์นั้น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ควรมนุษย์จะบูชา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ผู้ทรงสภาพอยู่ตลอดกาลเวลา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3.สรรเสริญ สรรเสริญ 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แม้บางครั้งความมืดบัง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ทำให้ตาคนบาปเรานี้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ไม่อาจเห็นรัศมี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แต่พระองค์ยังเป็นอยู่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ไม่มีใครเทียบเทียมได้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สมบูรณ์ด้วยฤทธิ์เดช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ความรักความเมตตา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4.สรรเสริญ สรรเสริญ 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ผู้เป็นเจ้าทรงฤทธา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ราชกิจพระองค์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สำแดงอำนาจในจักรวาล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 สรรเสริญ 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ผู้ทรงรักชาวโลกา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ปรากฏเป็นสามนั้นคือพระเจ้าเดียวกัน.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138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สรรเสริญ สรรเสริญ สรรเสริญ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สรรเสริญ สรรเสริญ สรรเสริญ</dc:title>
  <dc:creator>mary</dc:creator>
  <cp:lastModifiedBy>mary</cp:lastModifiedBy>
  <cp:revision>6</cp:revision>
  <dcterms:created xsi:type="dcterms:W3CDTF">2021-05-07T15:40:06Z</dcterms:created>
  <dcterms:modified xsi:type="dcterms:W3CDTF">2021-05-07T15:57:16Z</dcterms:modified>
</cp:coreProperties>
</file>