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4443-4623-48B3-BF92-8EC06EBD4E35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5100-3238-4AD1-AA77-F51759C1A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4443-4623-48B3-BF92-8EC06EBD4E35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5100-3238-4AD1-AA77-F51759C1A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4443-4623-48B3-BF92-8EC06EBD4E35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5100-3238-4AD1-AA77-F51759C1A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4443-4623-48B3-BF92-8EC06EBD4E35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5100-3238-4AD1-AA77-F51759C1A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4443-4623-48B3-BF92-8EC06EBD4E35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5100-3238-4AD1-AA77-F51759C1A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4443-4623-48B3-BF92-8EC06EBD4E35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5100-3238-4AD1-AA77-F51759C1A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4443-4623-48B3-BF92-8EC06EBD4E35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5100-3238-4AD1-AA77-F51759C1A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4443-4623-48B3-BF92-8EC06EBD4E35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5100-3238-4AD1-AA77-F51759C1A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4443-4623-48B3-BF92-8EC06EBD4E35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5100-3238-4AD1-AA77-F51759C1A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4443-4623-48B3-BF92-8EC06EBD4E35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5100-3238-4AD1-AA77-F51759C1A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4443-4623-48B3-BF92-8EC06EBD4E35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5100-3238-4AD1-AA77-F51759C1A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44443-4623-48B3-BF92-8EC06EBD4E35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65100-3238-4AD1-AA77-F51759C1A0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하나님 넓고 큰 은혜는3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4000500"/>
            <a:ext cx="9144000" cy="2857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ความเมตตาพระเจ้าเหมือนมหาสมุท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"/>
            <a:ext cx="6768752" cy="476672"/>
          </a:xfrm>
        </p:spPr>
        <p:txBody>
          <a:bodyPr>
            <a:normAutofit fontScale="90000"/>
          </a:bodyPr>
          <a:lstStyle/>
          <a:p>
            <a:r>
              <a:rPr lang="th-TH" sz="3600" b="1" dirty="0" smtClean="0"/>
              <a:t>ความเมตตาพระเจ้าเหมือนมหาสมุทร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4680520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1.ความเมตตาพระเจ้าเหมือนมหาสมุทรใหญ่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ไม่มีขอบเขตกว้างลึกสุดใจ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ผลักออกลอยออกไปในน้ำลึกกว้างไกล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ไม่เห็นอะไรเว้นแต่พระเจ้า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ร้องรับ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ออกไปในกลางทะเล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ไม่เห็นฝั่งหรือสิ่งใด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ปล่อยเชือกลอยไปในมหาสมุทรใหญ่ 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ตามกระแสน้ำพระทัย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2.บางคนออกไปบ้างและลอยอยู่ข้างๆฝั่ง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แต่เรือโคลงเคลงเพราะคลื่นซัดมา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ลำเรือแทบจะพังเกือบอับปางหลายครั้ง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น่ากลัวถูกหินใหญ่อันตราย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3.จงให้เราออกไปในมหาสมุทรใหญ่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ที่นั่นมีความรอดอันกว้างไกล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มาเถิดให้เราแล่นลับไปในพระคุณ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รับการุณย์เพิ่มพูน จนอิ่ม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ใจ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119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ความเมตตาพระเจ้าเหมือนมหาสมุทร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ความเมตตาพระเจ้าเหมือนมหาสมุทร</dc:title>
  <dc:creator>mary</dc:creator>
  <cp:lastModifiedBy>mary</cp:lastModifiedBy>
  <cp:revision>4</cp:revision>
  <dcterms:created xsi:type="dcterms:W3CDTF">2020-02-03T18:27:06Z</dcterms:created>
  <dcterms:modified xsi:type="dcterms:W3CDTF">2020-02-04T15:46:16Z</dcterms:modified>
</cp:coreProperties>
</file>