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5DCF8-D733-4D64-A553-BB8D3DF82448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3122F-A801-47F5-85B1-8B2210EE01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5DCF8-D733-4D64-A553-BB8D3DF82448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3122F-A801-47F5-85B1-8B2210EE01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5DCF8-D733-4D64-A553-BB8D3DF82448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3122F-A801-47F5-85B1-8B2210EE01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5DCF8-D733-4D64-A553-BB8D3DF82448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3122F-A801-47F5-85B1-8B2210EE01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5DCF8-D733-4D64-A553-BB8D3DF82448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3122F-A801-47F5-85B1-8B2210EE01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5DCF8-D733-4D64-A553-BB8D3DF82448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3122F-A801-47F5-85B1-8B2210EE01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5DCF8-D733-4D64-A553-BB8D3DF82448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3122F-A801-47F5-85B1-8B2210EE01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5DCF8-D733-4D64-A553-BB8D3DF82448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3122F-A801-47F5-85B1-8B2210EE01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5DCF8-D733-4D64-A553-BB8D3DF82448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3122F-A801-47F5-85B1-8B2210EE01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5DCF8-D733-4D64-A553-BB8D3DF82448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3122F-A801-47F5-85B1-8B2210EE01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5DCF8-D733-4D64-A553-BB8D3DF82448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3122F-A801-47F5-85B1-8B2210EE01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B5DCF8-D733-4D64-A553-BB8D3DF82448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3122F-A801-47F5-85B1-8B2210EE010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Take My Life and Let It Be2.jpg"/>
          <p:cNvPicPr>
            <a:picLocks noChangeAspect="1"/>
          </p:cNvPicPr>
          <p:nvPr userDrawn="1"/>
        </p:nvPicPr>
        <p:blipFill>
          <a:blip r:embed="rId14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تسلیم كلي للرب يسو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71736" y="0"/>
            <a:ext cx="4000528" cy="404664"/>
          </a:xfrm>
        </p:spPr>
        <p:txBody>
          <a:bodyPr>
            <a:noAutofit/>
          </a:bodyPr>
          <a:lstStyle/>
          <a:p>
            <a:r>
              <a:rPr lang="ar-AE" sz="4000" b="1" dirty="0" smtClean="0"/>
              <a:t>تسلیم </a:t>
            </a:r>
            <a:r>
              <a:rPr lang="ar-AE" sz="3600" b="1" dirty="0" smtClean="0"/>
              <a:t>كلي</a:t>
            </a:r>
            <a:r>
              <a:rPr lang="ar-AE" sz="4000" b="1" dirty="0" smtClean="0"/>
              <a:t> للرب يسوع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39952" y="404664"/>
            <a:ext cx="1440160" cy="5976664"/>
          </a:xfrm>
        </p:spPr>
        <p:txBody>
          <a:bodyPr>
            <a:noAutofit/>
          </a:bodyPr>
          <a:lstStyle/>
          <a:p>
            <a:pPr algn="r"/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١</a:t>
            </a:r>
            <a: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خذ حیاتي واجعلھا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مكرَّسَة لدیكْ</a:t>
            </a:r>
            <a:b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خذ أوقاتي أیامي</a:t>
            </a:r>
            <a:b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تسبیحا تكون لك،</a:t>
            </a:r>
            <a:b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تسبیحا تكون لكْ.</a:t>
            </a:r>
            <a:b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٢ خذ یدي حرّكھا</a:t>
            </a:r>
            <a:b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حَسب قلبِ محبتك</a:t>
            </a:r>
            <a:b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خذ رجليَّ واجعلھا</a:t>
            </a:r>
            <a:b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أجملَ أسرَ ع للإنجیل،</a:t>
            </a:r>
            <a:b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أجمَلَ أسرَ ع للأنجیل.</a:t>
            </a:r>
            <a:b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٣ خذ صوتي لأغني</a:t>
            </a:r>
            <a:b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دوما لك یا ملكي؛</a:t>
            </a:r>
            <a:b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خذ شفتايَ واملأھا</a:t>
            </a:r>
            <a:b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رسائلَ من روحِكَ.</a:t>
            </a:r>
            <a:b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رسائل مِنْ روحِكَ،</a:t>
            </a:r>
            <a:b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٤ خذ ذھبي وفضتي؛</a:t>
            </a:r>
            <a:b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لا أمسكُ عنك شیّا؛</a:t>
            </a:r>
            <a:b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خذ ذھبي واستخدمني</a:t>
            </a:r>
            <a:b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كما ترید وتشاءْ،</a:t>
            </a:r>
            <a:b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كما ترید و تشاءْ.</a:t>
            </a:r>
            <a:b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٥ خذ إرادتي لكَ؛</a:t>
            </a:r>
            <a:b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لن تكونَ ليَ أبدا.</a:t>
            </a:r>
            <a:b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خذ قلبي فھو لكَ؛</a:t>
            </a:r>
            <a:b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عرشُ ملكك أبدا،</a:t>
            </a:r>
            <a:b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عرشُ مُلكك أبدا.</a:t>
            </a:r>
            <a:b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٦ خذ حبي أسكبُ، یا رب</a:t>
            </a:r>
            <a:b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ذُخرا عند قدمیك.</a:t>
            </a:r>
            <a:b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خذني كلّي سأكونُ</a:t>
            </a:r>
            <a:b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لكَ أنتَ وحدَكَ،</a:t>
            </a:r>
            <a:b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ar-A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لكَ أنتَ وحدَكَ</a:t>
            </a:r>
            <a:endParaRPr lang="en-US" sz="1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8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تسلیم كلي للرب يسوع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تسلیم كلي للرب يسوع</dc:title>
  <dc:creator>mary</dc:creator>
  <cp:lastModifiedBy>FRONT</cp:lastModifiedBy>
  <cp:revision>8</cp:revision>
  <dcterms:created xsi:type="dcterms:W3CDTF">2020-02-28T14:47:57Z</dcterms:created>
  <dcterms:modified xsi:type="dcterms:W3CDTF">2024-01-31T16:43:17Z</dcterms:modified>
</cp:coreProperties>
</file>