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0" d="100"/>
          <a:sy n="70" d="100"/>
        </p:scale>
        <p:origin x="-1685" y="-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46A60-2074-4CBF-9C9A-57B3AC844D2D}" type="datetimeFigureOut">
              <a:rPr lang="en-US" smtClean="0"/>
              <a:pPr/>
              <a:t>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02295-AE89-4BA1-8BC8-F7AB7A9D67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Ye Sinners, Poor and Need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решники к Христу придит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480720" cy="476672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Грешники к Христу придите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5940152" cy="53285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Грешники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к Христу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придите,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Час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спасенья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возвещен;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спасти вас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хочет,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любви и силы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1800" b="1" dirty="0" smtClean="0">
                <a:solidFill>
                  <a:srgbClr val="FF0000"/>
                </a:solidFill>
              </a:rPr>
              <a:t>Припев: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Встану </a:t>
            </a:r>
            <a:r>
              <a:rPr lang="ru-RU" sz="1800" b="1" dirty="0" smtClean="0">
                <a:solidFill>
                  <a:srgbClr val="FF0000"/>
                </a:solidFill>
              </a:rPr>
              <a:t>и </a:t>
            </a:r>
            <a:r>
              <a:rPr lang="ru-RU" sz="1800" b="1" dirty="0" smtClean="0">
                <a:solidFill>
                  <a:srgbClr val="FF0000"/>
                </a:solidFill>
              </a:rPr>
              <a:t>пойду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к </a:t>
            </a:r>
            <a:r>
              <a:rPr lang="ru-RU" sz="1800" b="1" dirty="0" smtClean="0">
                <a:solidFill>
                  <a:srgbClr val="FF0000"/>
                </a:solidFill>
              </a:rPr>
              <a:t>Ису</a:t>
            </a:r>
            <a:r>
              <a:rPr lang="ru-RU" sz="1800" b="1" dirty="0" smtClean="0">
                <a:solidFill>
                  <a:srgbClr val="FF0000"/>
                </a:solidFill>
              </a:rPr>
              <a:t>су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Он </a:t>
            </a:r>
            <a:r>
              <a:rPr lang="ru-RU" sz="1800" b="1" dirty="0" smtClean="0">
                <a:solidFill>
                  <a:srgbClr val="FF0000"/>
                </a:solidFill>
              </a:rPr>
              <a:t>примет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мнея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в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 Его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р</a:t>
            </a:r>
            <a:r>
              <a:rPr lang="ru-RU" sz="1800" b="1" dirty="0" smtClean="0">
                <a:solidFill>
                  <a:srgbClr val="FF0000"/>
                </a:solidFill>
              </a:rPr>
              <a:t>уки 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Только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в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руках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моего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дорогого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Спасителя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</a:t>
            </a:r>
            <a:r>
              <a:rPr lang="ru-RU" sz="1800" b="1" dirty="0" smtClean="0">
                <a:solidFill>
                  <a:srgbClr val="FF0000"/>
                </a:solidFill>
              </a:rPr>
              <a:t>Я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имею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десятки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 тысяч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благословеинй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жа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Славьте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Божью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доброту.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Веру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святость 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прощенье,Вс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нас влечет 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Христу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Угнет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нные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придите,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Иотерянные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разбитые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грехом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вы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будете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ждать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пока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станете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достойными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прийд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ё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никогда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Лучшими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своим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стараньем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мире этом вам не быть;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Хочет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Он, чтоб вы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нуждались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пришли к Нему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просить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Грешники к Христу придите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Грешники, к христу придите </dc:title>
  <dc:creator>mary</dc:creator>
  <cp:lastModifiedBy>mary</cp:lastModifiedBy>
  <cp:revision>44</cp:revision>
  <dcterms:created xsi:type="dcterms:W3CDTF">2019-11-10T22:58:20Z</dcterms:created>
  <dcterms:modified xsi:type="dcterms:W3CDTF">2020-02-15T19:01:56Z</dcterms:modified>
</cp:coreProperties>
</file>