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3C46-B3AC-4259-AD62-91C58ED9DC6A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B547-9D02-4039-87C2-30D8E3FB4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3C46-B3AC-4259-AD62-91C58ED9DC6A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B547-9D02-4039-87C2-30D8E3FB4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3C46-B3AC-4259-AD62-91C58ED9DC6A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B547-9D02-4039-87C2-30D8E3FB4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3C46-B3AC-4259-AD62-91C58ED9DC6A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B547-9D02-4039-87C2-30D8E3FB4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3C46-B3AC-4259-AD62-91C58ED9DC6A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B547-9D02-4039-87C2-30D8E3FB4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3C46-B3AC-4259-AD62-91C58ED9DC6A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B547-9D02-4039-87C2-30D8E3FB4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3C46-B3AC-4259-AD62-91C58ED9DC6A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B547-9D02-4039-87C2-30D8E3FB4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3C46-B3AC-4259-AD62-91C58ED9DC6A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B547-9D02-4039-87C2-30D8E3FB4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3C46-B3AC-4259-AD62-91C58ED9DC6A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B547-9D02-4039-87C2-30D8E3FB4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3C46-B3AC-4259-AD62-91C58ED9DC6A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B547-9D02-4039-87C2-30D8E3FB4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3C46-B3AC-4259-AD62-91C58ED9DC6A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B547-9D02-4039-87C2-30D8E3FB4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A3C46-B3AC-4259-AD62-91C58ED9DC6A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BB547-9D02-4039-87C2-30D8E3FB4D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ake My Life and Let It Be2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ke my life, and let it be  Consecrated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100" y="214290"/>
            <a:ext cx="7143800" cy="36004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Toma</a:t>
            </a:r>
            <a:r>
              <a:rPr lang="en-US" b="1" dirty="0" smtClean="0"/>
              <a:t> a </a:t>
            </a:r>
            <a:r>
              <a:rPr lang="en-US" b="1" dirty="0" err="1" smtClean="0"/>
              <a:t>minha</a:t>
            </a:r>
            <a:r>
              <a:rPr lang="en-US" b="1" dirty="0" smtClean="0"/>
              <a:t> </a:t>
            </a:r>
            <a:r>
              <a:rPr lang="en-US" b="1" dirty="0" err="1" smtClean="0"/>
              <a:t>vida</a:t>
            </a:r>
            <a:r>
              <a:rPr lang="en-US" b="1" dirty="0" smtClean="0"/>
              <a:t>(Nottingham</a:t>
            </a:r>
            <a:r>
              <a:rPr lang="en-US" b="1" dirty="0" smtClean="0"/>
              <a:t>)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4103886" cy="5688632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 a minha vida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seja consagrada, Senhor, a Ti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 as minhas mãos, que sejam movidas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Pelo impulso do Teu amor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 os meus pés, que sejam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Velozes e belos para Ti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 a minha voz, que eu cante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Sempre, apenas para o meu Rei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 a minha prata e o meu ouro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 um pedaço eu retenho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 os meus momentos e os meus dias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fluam em louvor incessante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 a minha vontade, pertence-Te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Será o Teu trono real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 o meu coração, pertence-Te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Será o Teu trono real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 a minha vida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seja consagrada, Senhor, a Ti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 as minhas mãos e que sejam movidas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Pelo impulso do Teu amor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130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Toma a minha vida(Nottingham)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Toma a minha vida </dc:title>
  <dc:creator>mary</dc:creator>
  <cp:lastModifiedBy>FRONT</cp:lastModifiedBy>
  <cp:revision>6</cp:revision>
  <dcterms:created xsi:type="dcterms:W3CDTF">2020-02-25T21:56:25Z</dcterms:created>
  <dcterms:modified xsi:type="dcterms:W3CDTF">2024-01-31T16:24:06Z</dcterms:modified>
</cp:coreProperties>
</file>