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3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1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4D39-4832-479F-B828-3C9DC6E1F52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BF21-CACC-4F0D-B9A7-7D0AA579A9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ma Mi Vida, Señor(Hend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285728"/>
            <a:ext cx="6858048" cy="3326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Toma</a:t>
            </a:r>
            <a:r>
              <a:rPr lang="en-US" b="1" dirty="0" smtClean="0"/>
              <a:t> Mi Vida, </a:t>
            </a:r>
            <a:r>
              <a:rPr lang="en-US" b="1" dirty="0" err="1" smtClean="0"/>
              <a:t>Señor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(Hendon)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1928802"/>
            <a:ext cx="7358114" cy="3881022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mi vida sin cesar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Sirva sólo a ti,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mis manos puedas guiar,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impulso de tu amor,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impulso de tu amor.</a:t>
            </a:r>
          </a:p>
          <a:p>
            <a:pPr algn="l"/>
            <a:r>
              <a:rPr lang="en-US" sz="1800" b="1" dirty="0" smtClean="0"/>
              <a:t> 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Tú mis pies, oh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haz que hermosos puedan ser;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honrarte sea mi voz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para ti doquier,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Sólo para ti doquier.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Toma, oh Dios, mis labios hoy,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haz que tus mensajes den;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 dineros te los doy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tuyos son también.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tuyos son también.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Tuya es mi voluntad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andar en sujeción;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 tu trono y majestad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tierno corazón,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tierno corazón.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Toma Mi Vida, Señor(Hendon)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Toma mi Vida, Haz Tu Voluntad</dc:title>
  <dc:creator>mary</dc:creator>
  <cp:lastModifiedBy>FRONT</cp:lastModifiedBy>
  <cp:revision>11</cp:revision>
  <dcterms:created xsi:type="dcterms:W3CDTF">2020-02-28T15:04:32Z</dcterms:created>
  <dcterms:modified xsi:type="dcterms:W3CDTF">2024-01-31T19:22:09Z</dcterms:modified>
</cp:coreProperties>
</file>