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9D80-8F23-4C00-BAD1-F1A5740943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1886-000B-4700-A494-EAB86C4F6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9D80-8F23-4C00-BAD1-F1A5740943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1886-000B-4700-A494-EAB86C4F6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9D80-8F23-4C00-BAD1-F1A5740943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1886-000B-4700-A494-EAB86C4F6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9D80-8F23-4C00-BAD1-F1A5740943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1886-000B-4700-A494-EAB86C4F6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9D80-8F23-4C00-BAD1-F1A5740943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1886-000B-4700-A494-EAB86C4F6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9D80-8F23-4C00-BAD1-F1A5740943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1886-000B-4700-A494-EAB86C4F6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9D80-8F23-4C00-BAD1-F1A5740943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1886-000B-4700-A494-EAB86C4F6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9D80-8F23-4C00-BAD1-F1A5740943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1886-000B-4700-A494-EAB86C4F6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9D80-8F23-4C00-BAD1-F1A5740943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1886-000B-4700-A494-EAB86C4F6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9D80-8F23-4C00-BAD1-F1A5740943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1886-000B-4700-A494-EAB86C4F6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9D80-8F23-4C00-BAD1-F1A5740943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1886-000B-4700-A494-EAB86C4F6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49D80-8F23-4C00-BAD1-F1A5740943D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1886-000B-4700-A494-EAB86C4F63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주여 복을 구하오니.pn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enhor, despede-nos com Tuas bençã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Senhor, despede-nos com Tuas bençãos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1412776"/>
            <a:ext cx="3960440" cy="446449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Senhor, despede-nos com Tuas bençãos</a:t>
            </a:r>
          </a:p>
          <a:p>
            <a:pPr algn="l"/>
            <a:r>
              <a:rPr 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Enche nossos  </a:t>
            </a: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corações de alegria e paz.</a:t>
            </a:r>
          </a:p>
          <a:p>
            <a:pPr algn="l"/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 cada um de nós, Possua  Teu amor, </a:t>
            </a:r>
          </a:p>
          <a:p>
            <a:pPr algn="l"/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Triunfe na graça redentora.</a:t>
            </a:r>
          </a:p>
          <a:p>
            <a:pPr algn="l"/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Oh, refresque-nos, oh, refresque-nos, </a:t>
            </a:r>
          </a:p>
          <a:p>
            <a:pPr algn="l"/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Atravessando por  este deserto.</a:t>
            </a:r>
          </a:p>
          <a:p>
            <a:pPr algn="l"/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Oh, refresque-nos, oh, refresque-nos, </a:t>
            </a:r>
          </a:p>
          <a:p>
            <a:pPr algn="l"/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Atravessando por  este deserto.</a:t>
            </a:r>
          </a:p>
          <a:p>
            <a:pPr algn="l"/>
            <a:endParaRPr lang="pt-PT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pt-PT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pt-PT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</a:t>
            </a:r>
            <a:r>
              <a:rPr 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ças </a:t>
            </a: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damos e adora</a:t>
            </a:r>
            <a:r>
              <a:rPr 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ção </a:t>
            </a: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Pelo jubilante som do  evangelho.</a:t>
            </a:r>
            <a:b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 os frutos da Tua salvação               Abundem em nossos corações e vidas.</a:t>
            </a:r>
            <a:b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Sempre fiel, sempre fiel                                   Que na  verdade nós  sejamos encontrados.</a:t>
            </a:r>
            <a:b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Sempre fiel, Sempre fiel                                    Que na  verdade nós  sejamos encontrados.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73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Senhor, despede-nos com Tuas bençãos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Senhor, despede-nos com Tuas bençãos</dc:title>
  <dc:creator>mary</dc:creator>
  <cp:lastModifiedBy>mary</cp:lastModifiedBy>
  <cp:revision>21</cp:revision>
  <dcterms:created xsi:type="dcterms:W3CDTF">2020-02-22T23:03:17Z</dcterms:created>
  <dcterms:modified xsi:type="dcterms:W3CDTF">2020-02-24T15:43:00Z</dcterms:modified>
</cp:coreProperties>
</file>