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2" d="100"/>
          <a:sy n="62" d="100"/>
        </p:scale>
        <p:origin x="-1973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43FC-CE29-4166-A969-D9F33402782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FC98-9405-41F2-A4BB-D662316F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43FC-CE29-4166-A969-D9F33402782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FC98-9405-41F2-A4BB-D662316F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43FC-CE29-4166-A969-D9F33402782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FC98-9405-41F2-A4BB-D662316F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43FC-CE29-4166-A969-D9F33402782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FC98-9405-41F2-A4BB-D662316F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43FC-CE29-4166-A969-D9F33402782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FC98-9405-41F2-A4BB-D662316F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43FC-CE29-4166-A969-D9F33402782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FC98-9405-41F2-A4BB-D662316F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43FC-CE29-4166-A969-D9F33402782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FC98-9405-41F2-A4BB-D662316F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43FC-CE29-4166-A969-D9F33402782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FC98-9405-41F2-A4BB-D662316F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43FC-CE29-4166-A969-D9F33402782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FC98-9405-41F2-A4BB-D662316F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43FC-CE29-4166-A969-D9F33402782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FC98-9405-41F2-A4BB-D662316F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43FC-CE29-4166-A969-D9F33402782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FC98-9405-41F2-A4BB-D662316F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F43FC-CE29-4166-A969-D9F33402782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EFC98-9405-41F2-A4BB-D662316FA7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choonste heer Jez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680520" cy="4046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Schoonste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heer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Jezus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5760640" cy="5616624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Schoonste Heer Jezus,  Heer aller sferen,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Zoon van God, Maria's Zoon, U wil 'k beminnen,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U wil ik eren, Gij mijner ziele vreugd en kroon.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endParaRPr lang="nl-NL" sz="1800" b="1" dirty="0">
              <a:solidFill>
                <a:schemeClr val="bg1"/>
              </a:solidFill>
            </a:endParaRPr>
          </a:p>
          <a:p>
            <a:pPr algn="l"/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endParaRPr lang="nl-NL" sz="1800" b="1" dirty="0">
              <a:solidFill>
                <a:schemeClr val="bg1"/>
              </a:solidFill>
            </a:endParaRPr>
          </a:p>
          <a:p>
            <a:pPr algn="l"/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/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Schoon is de maanglans, schoner het zonlicht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en de sterren altemaal. </a:t>
            </a:r>
            <a:r>
              <a:rPr lang="nl-NL" sz="1800" b="1" dirty="0" smtClean="0">
                <a:solidFill>
                  <a:schemeClr val="bg1"/>
                </a:solidFill>
              </a:rPr>
              <a:t>Jezus </a:t>
            </a:r>
            <a:r>
              <a:rPr lang="nl-NL" sz="1800" b="1" dirty="0" smtClean="0">
                <a:solidFill>
                  <a:schemeClr val="bg1"/>
                </a:solidFill>
              </a:rPr>
              <a:t>is schoner</a:t>
            </a:r>
            <a:r>
              <a:rPr lang="nl-NL" sz="1800" b="1" dirty="0" smtClean="0">
                <a:solidFill>
                  <a:schemeClr val="bg1"/>
                </a:solidFill>
              </a:rPr>
              <a:t>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Jezus is reiner, die ons bedroefde hart verblijdt.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endParaRPr lang="nl-NL" sz="1800" b="1" dirty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/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/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Hemelse schoonheid, schoonheid der aarde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vinden w' in uwe schoonheid weer; mij is geen waarde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hoger op aarde, dan U alleen, mijn schoonste Heer!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Schoonste heer Jezus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Schoonste heer Jezus </dc:title>
  <dc:creator>mary</dc:creator>
  <cp:lastModifiedBy>mary</cp:lastModifiedBy>
  <cp:revision>9</cp:revision>
  <dcterms:created xsi:type="dcterms:W3CDTF">2020-02-01T18:20:54Z</dcterms:created>
  <dcterms:modified xsi:type="dcterms:W3CDTF">2020-02-01T19:44:57Z</dcterms:modified>
</cp:coreProperties>
</file>