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9EF-67CA-4264-ADF4-DFEE8C276E21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76B8-49E2-4D9C-935F-3F6274B83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9EF-67CA-4264-ADF4-DFEE8C276E21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76B8-49E2-4D9C-935F-3F6274B83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9EF-67CA-4264-ADF4-DFEE8C276E21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76B8-49E2-4D9C-935F-3F6274B83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9EF-67CA-4264-ADF4-DFEE8C276E21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76B8-49E2-4D9C-935F-3F6274B83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9EF-67CA-4264-ADF4-DFEE8C276E21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76B8-49E2-4D9C-935F-3F6274B83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9EF-67CA-4264-ADF4-DFEE8C276E21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76B8-49E2-4D9C-935F-3F6274B83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9EF-67CA-4264-ADF4-DFEE8C276E21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76B8-49E2-4D9C-935F-3F6274B83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9EF-67CA-4264-ADF4-DFEE8C276E21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76B8-49E2-4D9C-935F-3F6274B83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9EF-67CA-4264-ADF4-DFEE8C276E21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76B8-49E2-4D9C-935F-3F6274B83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9EF-67CA-4264-ADF4-DFEE8C276E21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76B8-49E2-4D9C-935F-3F6274B83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9EF-67CA-4264-ADF4-DFEE8C276E21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76B8-49E2-4D9C-935F-3F6274B838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AB9EF-67CA-4264-ADF4-DFEE8C276E21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176B8-49E2-4D9C-935F-3F6274B838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nto! ¡Santo! ¡Santo! Señor omnipot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416824" cy="432048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Santo! ¡Santo! ¡Santo! </a:t>
            </a:r>
            <a:r>
              <a:rPr lang="en-US" sz="3200" b="1" dirty="0" err="1" smtClean="0"/>
              <a:t>Señor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omnipotente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4536504" cy="5976664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¡Santo! ¡Santo! ¡Santo! Señor omnipotente,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Siempre el labio mío loores Te dará;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¡Santo! ¡Santo! ¡Santo! Te adoro reverente,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en tres personas bendita Trinidad.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¡Santo! ¡Santo! ¡Santo! en numeroso coro,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Santos escogidos Te adoran sin cesar,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alegría llenos, y Sus coronas de oro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Rinden ante el trono y el cristalino mar.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¡Santo! ¡Santo! ¡Santo! la inmensa muchedumbre,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ángeles que cumplen Tu santa voluntad,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Ante Ti se postra bañada de Tu lumbre,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Ante Ti que has sido, que eres y serás.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¡Santo! ¡Santo! ¡Santo! por más que estés velado,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imposible sea Tu gloria contemplar;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 Tú eres solo nada hay a Tu lado,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poder perfecto, pureza y claridad.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¡Santo! ¡Santo! ¡Santo! La gloria de Tu nombre,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Vemos en Tus obras en el cielo, tierra y mar.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¡Santo! ¡Santo! ¡Santo! Te adora todo hombre,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en tres personas, bendita Trinidad. Amén.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Santo! ¡Santo! ¡Santo! Señor omnipotente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Santo! ¡Santo! ¡Santo! Señor omnipotente</dc:title>
  <dc:creator>mary</dc:creator>
  <cp:lastModifiedBy>mary</cp:lastModifiedBy>
  <cp:revision>4</cp:revision>
  <dcterms:created xsi:type="dcterms:W3CDTF">2020-02-12T15:42:42Z</dcterms:created>
  <dcterms:modified xsi:type="dcterms:W3CDTF">2020-02-12T17:24:56Z</dcterms:modified>
</cp:coreProperties>
</file>