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13CC0-C930-4663-BBDC-75524FF4CEE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09679-7395-4078-ABA7-23F2A4213B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y de mi v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188640"/>
            <a:ext cx="3714776" cy="432048"/>
          </a:xfrm>
        </p:spPr>
        <p:txBody>
          <a:bodyPr>
            <a:noAutofit/>
          </a:bodyPr>
          <a:lstStyle/>
          <a:p>
            <a:r>
              <a:rPr lang="en-US" b="1" dirty="0" smtClean="0"/>
              <a:t>Rey de mi </a:t>
            </a:r>
            <a:r>
              <a:rPr lang="en-US" b="1" dirty="0" err="1" smtClean="0"/>
              <a:t>vida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794" y="1071546"/>
            <a:ext cx="3024336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de mi vida tú eres hoy,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me gloriaré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por tu cruz que salvo soy;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 olvidaré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Después de tu Getsemaní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Subiste a la cruz más cruel;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Todo sufriste tú por mí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Yo quiero serte fiel.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vi la luz amanecer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eternidad;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vi, Señor, aparecer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inmortalidad.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Rey de mi vida, Rey de luz,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ti me gloriaré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mí moriste en la cruz;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 olvidaré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Rey de mi vida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 de mi vida </dc:title>
  <dc:creator>mary</dc:creator>
  <cp:lastModifiedBy>FRONT</cp:lastModifiedBy>
  <cp:revision>7</cp:revision>
  <dcterms:created xsi:type="dcterms:W3CDTF">2020-02-06T16:05:59Z</dcterms:created>
  <dcterms:modified xsi:type="dcterms:W3CDTF">2024-01-16T19:09:55Z</dcterms:modified>
</cp:coreProperties>
</file>