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4499-4204-4D69-B6A1-D719903A6B72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BF2DF-62A7-4B53-B847-B41203D40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o Is On The Lord's Side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¿Quién Está Por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0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¿</a:t>
            </a:r>
            <a:r>
              <a:rPr lang="en-US" b="1" dirty="0" err="1" smtClean="0"/>
              <a:t>Quién</a:t>
            </a:r>
            <a:r>
              <a:rPr lang="en-US" b="1" dirty="0" smtClean="0"/>
              <a:t> </a:t>
            </a:r>
            <a:r>
              <a:rPr lang="en-US" b="1" dirty="0" err="1" smtClean="0"/>
              <a:t>Está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Cristo?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5976" y="692696"/>
            <a:ext cx="3960440" cy="5544616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1.¿</a:t>
            </a: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Quién está por Cristo? ¿Quién le servirá?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salvar a otros ¿quién le ayudará?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¿Quién, dejando el mundo, contra el error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luchará por siempre al lado del Señor?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Por su magna gracia, su profundo amor,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yo estoy por Cristo: es mi Rey, Señor.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2.No por la corona ni el galardón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entro en esta lucha contra el tentador.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los pecadores Cristo se entregó;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llevarlos a sus pies me gozo yo.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3.No con oro o plata Cristo nos compró,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 con la sangre que en la cruz vertió.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que a él acuden bendecidos son,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libertad reciben, limpio corazón.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4.Rudo el conflicto sigue con Satán,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lo venceremos: Cristo es Capitán.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verdad eterna es nuestro pabellón;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presencia aviva todo corazón.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¿Quién Está Por Cristo?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¿Quién Está Por Cristo?</dc:title>
  <dc:creator>mary</dc:creator>
  <cp:lastModifiedBy>mary</cp:lastModifiedBy>
  <cp:revision>4</cp:revision>
  <dcterms:created xsi:type="dcterms:W3CDTF">2020-02-21T16:54:21Z</dcterms:created>
  <dcterms:modified xsi:type="dcterms:W3CDTF">2020-02-21T17:40:52Z</dcterms:modified>
</cp:coreProperties>
</file>