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1F6B-9511-451E-97E5-D22FA3A03743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3A2A-CB6E-4C7E-AF8B-EB1CBCDA9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1F6B-9511-451E-97E5-D22FA3A03743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3A2A-CB6E-4C7E-AF8B-EB1CBCDA9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1F6B-9511-451E-97E5-D22FA3A03743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3A2A-CB6E-4C7E-AF8B-EB1CBCDA9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1F6B-9511-451E-97E5-D22FA3A03743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3A2A-CB6E-4C7E-AF8B-EB1CBCDA9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1F6B-9511-451E-97E5-D22FA3A03743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3A2A-CB6E-4C7E-AF8B-EB1CBCDA9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1F6B-9511-451E-97E5-D22FA3A03743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3A2A-CB6E-4C7E-AF8B-EB1CBCDA9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1F6B-9511-451E-97E5-D22FA3A03743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3A2A-CB6E-4C7E-AF8B-EB1CBCDA9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1F6B-9511-451E-97E5-D22FA3A03743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3A2A-CB6E-4C7E-AF8B-EB1CBCDA9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1F6B-9511-451E-97E5-D22FA3A03743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3A2A-CB6E-4C7E-AF8B-EB1CBCDA9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1F6B-9511-451E-97E5-D22FA3A03743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3A2A-CB6E-4C7E-AF8B-EB1CBCDA9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1F6B-9511-451E-97E5-D22FA3A03743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3A2A-CB6E-4C7E-AF8B-EB1CBCDA9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71F6B-9511-451E-97E5-D22FA3A03743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B3A2A-CB6E-4C7E-AF8B-EB1CBCDA92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영혼의 그윽히 깊은 데서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z, paz, cuán dulce pa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328592" cy="404663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Paz, paz, cuán dulce paz</a:t>
            </a:r>
            <a:r>
              <a:rPr lang="es-E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6984776" cy="4104456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el seno de mi alma una dulce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quietud   Se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difunde inundando mi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ser,                    Una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calma infinita que sólo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podrán  Los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amados de Dios comprender.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  <a:r>
              <a:rPr lang="es-ES" sz="1600" b="1" dirty="0" smtClean="0">
                <a:solidFill>
                  <a:srgbClr val="FF0000"/>
                </a:solidFill>
              </a:rPr>
              <a:t>:                                                                                                                                ¡</a:t>
            </a:r>
            <a:r>
              <a:rPr lang="es-ES" sz="1600" b="1" dirty="0" smtClean="0">
                <a:solidFill>
                  <a:srgbClr val="FF0000"/>
                </a:solidFill>
              </a:rPr>
              <a:t>Paz!, ¡paz!, ¡cuán </a:t>
            </a:r>
            <a:r>
              <a:rPr lang="es-ES" sz="1600" b="1" dirty="0" smtClean="0">
                <a:solidFill>
                  <a:srgbClr val="FF0000"/>
                </a:solidFill>
              </a:rPr>
              <a:t> dulce </a:t>
            </a:r>
            <a:r>
              <a:rPr lang="es-ES" sz="1600" b="1" dirty="0" smtClean="0">
                <a:solidFill>
                  <a:srgbClr val="FF0000"/>
                </a:solidFill>
              </a:rPr>
              <a:t>paz</a:t>
            </a:r>
            <a:r>
              <a:rPr lang="es-ES" sz="1600" b="1" dirty="0" smtClean="0">
                <a:solidFill>
                  <a:srgbClr val="FF0000"/>
                </a:solidFill>
              </a:rPr>
              <a:t>!  Es </a:t>
            </a:r>
            <a:r>
              <a:rPr lang="es-ES" sz="1600" b="1" dirty="0" smtClean="0">
                <a:solidFill>
                  <a:srgbClr val="FF0000"/>
                </a:solidFill>
              </a:rPr>
              <a:t>aquella que el Padre me </a:t>
            </a:r>
            <a:r>
              <a:rPr lang="es-ES" sz="1600" b="1" dirty="0" smtClean="0">
                <a:solidFill>
                  <a:srgbClr val="FF0000"/>
                </a:solidFill>
              </a:rPr>
              <a:t>da;                                        Yo </a:t>
            </a:r>
            <a:r>
              <a:rPr lang="es-ES" sz="1600" b="1" dirty="0" smtClean="0">
                <a:solidFill>
                  <a:srgbClr val="FF0000"/>
                </a:solidFill>
              </a:rPr>
              <a:t>le ruego que inunde por siempre mi ser</a:t>
            </a:r>
            <a:r>
              <a:rPr lang="es-ES" sz="1600" b="1" dirty="0" smtClean="0">
                <a:solidFill>
                  <a:srgbClr val="FF0000"/>
                </a:solidFill>
              </a:rPr>
              <a:t>, En </a:t>
            </a:r>
            <a:r>
              <a:rPr lang="es-ES" sz="1600" b="1" dirty="0" smtClean="0">
                <a:solidFill>
                  <a:srgbClr val="FF0000"/>
                </a:solidFill>
              </a:rPr>
              <a:t>sus ondas de amor celestial.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Qué tesoro yo tengo en la paz que me dio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el fondo del alma ha de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estar                  Tan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segura que nadie quitarla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podrá  Mientras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miro los años pasar.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 cesar yo medito en aquella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ciudad  Do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Autor de la paz he de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ver,                             Y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que el himno más dulce que habré de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  De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paz nada más ha de ser.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 triste que en rudo conflicto te ves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Sola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débil tu senda al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seguir,                        Haz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Cristo tu amigo, pues fiel siempre es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¡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Su paz tú podrás recibir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177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Paz, paz, cuán dulce paz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Paz, paz, cuán dulce paz </dc:title>
  <dc:creator>mary</dc:creator>
  <cp:lastModifiedBy>mary</cp:lastModifiedBy>
  <cp:revision>4</cp:revision>
  <dcterms:created xsi:type="dcterms:W3CDTF">2020-02-01T21:16:25Z</dcterms:created>
  <dcterms:modified xsi:type="dcterms:W3CDTF">2020-02-03T16:55:53Z</dcterms:modified>
</cp:coreProperties>
</file>