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DBB87-A588-4C6D-9214-3644ED7BF271}" type="datetimeFigureOut">
              <a:rPr lang="en-US" smtClean="0"/>
              <a:t>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5CE0-D6C3-4081-AF91-7BA925E3B0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DBB87-A588-4C6D-9214-3644ED7BF271}" type="datetimeFigureOut">
              <a:rPr lang="en-US" smtClean="0"/>
              <a:t>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5CE0-D6C3-4081-AF91-7BA925E3B0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DBB87-A588-4C6D-9214-3644ED7BF271}" type="datetimeFigureOut">
              <a:rPr lang="en-US" smtClean="0"/>
              <a:t>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5CE0-D6C3-4081-AF91-7BA925E3B0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DBB87-A588-4C6D-9214-3644ED7BF271}" type="datetimeFigureOut">
              <a:rPr lang="en-US" smtClean="0"/>
              <a:t>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5CE0-D6C3-4081-AF91-7BA925E3B0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DBB87-A588-4C6D-9214-3644ED7BF271}" type="datetimeFigureOut">
              <a:rPr lang="en-US" smtClean="0"/>
              <a:t>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5CE0-D6C3-4081-AF91-7BA925E3B0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DBB87-A588-4C6D-9214-3644ED7BF271}" type="datetimeFigureOut">
              <a:rPr lang="en-US" smtClean="0"/>
              <a:t>2/3/2020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5CE0-D6C3-4081-AF91-7BA925E3B0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DBB87-A588-4C6D-9214-3644ED7BF271}" type="datetimeFigureOut">
              <a:rPr lang="en-US" smtClean="0"/>
              <a:t>2/3/2020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5CE0-D6C3-4081-AF91-7BA925E3B0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DBB87-A588-4C6D-9214-3644ED7BF271}" type="datetimeFigureOut">
              <a:rPr lang="en-US" smtClean="0"/>
              <a:t>2/3/2020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5CE0-D6C3-4081-AF91-7BA925E3B0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DBB87-A588-4C6D-9214-3644ED7BF271}" type="datetimeFigureOut">
              <a:rPr lang="en-US" smtClean="0"/>
              <a:t>2/3/2020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5CE0-D6C3-4081-AF91-7BA925E3B0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DBB87-A588-4C6D-9214-3644ED7BF271}" type="datetimeFigureOut">
              <a:rPr lang="en-US" smtClean="0"/>
              <a:t>2/3/2020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5CE0-D6C3-4081-AF91-7BA925E3B0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DBB87-A588-4C6D-9214-3644ED7BF271}" type="datetimeFigureOut">
              <a:rPr lang="en-US" smtClean="0"/>
              <a:t>2/3/2020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5CE0-D6C3-4081-AF91-7BA925E3B0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8DBB87-A588-4C6D-9214-3644ED7BF271}" type="datetimeFigureOut">
              <a:rPr lang="en-US" smtClean="0"/>
              <a:t>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95CE0-D6C3-4081-AF91-7BA925E3B0B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내 영혼의 그윽히 깊은 데서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az, Paz, Quão Doce Pa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188640"/>
            <a:ext cx="5328592" cy="332656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Paz, Paz, Quão Doce Paz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692696"/>
            <a:ext cx="5832648" cy="3600400"/>
          </a:xfrm>
        </p:spPr>
        <p:txBody>
          <a:bodyPr>
            <a:noAutofit/>
          </a:bodyPr>
          <a:lstStyle/>
          <a:p>
            <a:pPr algn="l"/>
            <a:r>
              <a:rPr lang="pt-BR" sz="2000" b="1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Quando a paz do Senhor enche o coração,  Se infunde e nos faz desfrutar</a:t>
            </a:r>
          </a:p>
          <a:p>
            <a:pPr algn="l"/>
            <a:r>
              <a:rPr lang="pt-BR" sz="2000" b="1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 calma infinita, que só poderão  Os amados de Deus, sim, gozar!</a:t>
            </a:r>
          </a:p>
          <a:p>
            <a:pPr algn="l"/>
            <a:endParaRPr lang="pt-BR" sz="2000" b="1" baseline="30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2000" b="1" baseline="30000" dirty="0" smtClean="0">
                <a:solidFill>
                  <a:srgbClr val="FF0000"/>
                </a:solidFill>
              </a:rPr>
              <a:t>Coro                                                                                                                                                                Paz, paz, quão doce paz!  É aquela, Senhor, que nos dás,</a:t>
            </a:r>
          </a:p>
          <a:p>
            <a:pPr algn="l"/>
            <a:r>
              <a:rPr lang="pt-BR" sz="2000" b="1" baseline="30000" dirty="0" smtClean="0">
                <a:solidFill>
                  <a:srgbClr val="FF0000"/>
                </a:solidFill>
              </a:rPr>
              <a:t>Quando em vero prazer nos infundes o ser,  Com Tuas ondas de amor celestial.</a:t>
            </a:r>
          </a:p>
          <a:p>
            <a:pPr algn="l"/>
            <a:endParaRPr lang="pt-BR" sz="2000" b="1" baseline="30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2000" b="1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Que tesouro nós temos e paz sem igual,  Quando nós Te deixamos mostrar,</a:t>
            </a:r>
          </a:p>
          <a:p>
            <a:pPr algn="l"/>
            <a:r>
              <a:rPr lang="pt-BR" sz="2000" b="1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seguros estamos, já livres do mal,  E podemos em Ti descansar.</a:t>
            </a:r>
          </a:p>
          <a:p>
            <a:pPr algn="l"/>
            <a:endParaRPr lang="pt-BR" sz="2000" b="1" baseline="30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2000" b="1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Esta paz inefável a nos consolar,  Quando olhamos pra Ti, ó Jesus!</a:t>
            </a:r>
          </a:p>
          <a:p>
            <a:pPr algn="l"/>
            <a:r>
              <a:rPr lang="pt-BR" sz="2000" b="1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Pois sabemos que nada irá abalar,  Esta paz que compraste na cruz.</a:t>
            </a:r>
          </a:p>
          <a:p>
            <a:pPr algn="l"/>
            <a:endParaRPr lang="pt-BR" sz="2000" b="1" baseline="30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2000" b="1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Quão sublime momento iremos gozar,  Quando o Teu rosto nós formos ver!</a:t>
            </a:r>
          </a:p>
          <a:p>
            <a:pPr algn="l"/>
            <a:r>
              <a:rPr lang="pt-BR" sz="2000" b="1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um hino mais doce iremos cantar  No Teu lar, onde vamos viver.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168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Paz, Paz, Quão Doce Paz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Paz, Paz, Quão Doce Paz!</dc:title>
  <dc:creator>mary</dc:creator>
  <cp:lastModifiedBy>mary</cp:lastModifiedBy>
  <cp:revision>4</cp:revision>
  <dcterms:created xsi:type="dcterms:W3CDTF">2020-02-03T16:23:43Z</dcterms:created>
  <dcterms:modified xsi:type="dcterms:W3CDTF">2020-02-03T17:14:19Z</dcterms:modified>
</cp:coreProperties>
</file>