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713" autoAdjust="0"/>
  </p:normalViewPr>
  <p:slideViewPr>
    <p:cSldViewPr>
      <p:cViewPr>
        <p:scale>
          <a:sx n="86" d="100"/>
          <a:sy n="86" d="100"/>
        </p:scale>
        <p:origin x="-316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6AB0D-66D5-48E5-BB78-F8CA844076DD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D11E8-0295-4DFB-9163-E35EB1AAB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uyền Dìu Lên Gô-gô-t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0"/>
            <a:ext cx="6820810" cy="476671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Nguyền</a:t>
            </a:r>
            <a:r>
              <a:rPr lang="en-US" b="1" dirty="0" smtClean="0"/>
              <a:t> </a:t>
            </a:r>
            <a:r>
              <a:rPr lang="en-US" b="1" dirty="0" err="1" smtClean="0"/>
              <a:t>Dìu</a:t>
            </a:r>
            <a:r>
              <a:rPr lang="en-US" b="1" dirty="0" smtClean="0"/>
              <a:t> </a:t>
            </a:r>
            <a:r>
              <a:rPr lang="en-US" b="1" dirty="0" err="1" smtClean="0"/>
              <a:t>Lên</a:t>
            </a:r>
            <a:r>
              <a:rPr lang="en-US" b="1" dirty="0" smtClean="0"/>
              <a:t> </a:t>
            </a:r>
            <a:r>
              <a:rPr lang="en-US" b="1" dirty="0" err="1" smtClean="0"/>
              <a:t>Gô-gô-tha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09328"/>
            <a:ext cx="4248472" cy="6048672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Tôn Vua Jêsus ngự quản nhất sanh, iển vinh về Chúa nhân lành;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Gô-gô-tha nguyền Ngài dẫn đến ngay, Hầu đừng quên mão gai rày. </a:t>
            </a: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 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Lòng nầy e quên Ghết-sê-ma-nê;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Lòng nầy e quên Chúa đau trăm bề;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Để nhớ ái đức Jêsus chan hòa,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Nguyền dìu lên Gô-gô-tha.</a:t>
            </a:r>
          </a:p>
          <a:p>
            <a:pPr algn="l"/>
            <a:endParaRPr lang="vi-V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Hãy chỉ tôi phần mộ xác Chúa chôn, Chỗ bao người nước mắt tuôn,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Có cả thiên thần mặc áo trắng tinh,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Hộ vệ Ngài ngủ an bình.</a:t>
            </a:r>
          </a:p>
          <a:p>
            <a:pPr algn="l"/>
            <a:endParaRPr lang="vi-VN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Nối gót Ma-ri một buổi sớm mai,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Thuốc thơm, dầu quý dâng Ngài.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chỉ tôi mộ Ngài đã bước ra,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dìu lên Gô-gô-tha.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Hỡi Chúa, tôi nguyền vì cớ Chúa nay, Vác thập tự giá tôi rày; 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Chén khổ tôi nguyền cùng uống Chúa ôi,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vì tôi uống xưa rồi.</a:t>
            </a:r>
            <a:endParaRPr lang="vi-V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Nguyền Dìu Lên Gô-gô-tha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Lên Gô-gô-tha</dc:title>
  <dc:creator>mary</dc:creator>
  <cp:lastModifiedBy>FRONT</cp:lastModifiedBy>
  <cp:revision>9</cp:revision>
  <dcterms:created xsi:type="dcterms:W3CDTF">2020-02-07T16:01:31Z</dcterms:created>
  <dcterms:modified xsi:type="dcterms:W3CDTF">2024-01-16T18:58:24Z</dcterms:modified>
</cp:coreProperties>
</file>