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B852D-FFD2-46FA-82D3-D4594C253F1F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4F885-F9A3-47D6-84C6-B608666537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 어느날 꿈속을 헤매며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'Etranger de Galilé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752528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L'Etranger</a:t>
            </a:r>
            <a:r>
              <a:rPr lang="en-US" b="1" dirty="0" smtClean="0"/>
              <a:t> de </a:t>
            </a:r>
            <a:r>
              <a:rPr lang="en-US" b="1" dirty="0" err="1" smtClean="0"/>
              <a:t>Galilée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37320"/>
            <a:ext cx="6984776" cy="612068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rêve,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j’allais, près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lac,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m’asseoir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Où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rive était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isolée,                                     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l’heure où descend la fraicheur du soir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montagnes de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Galilée.                     Et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là, je voyais parfois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l’Etranger  Familier du  la  solitude,                                             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L’Ami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pécheur et du péager,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Entouré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multitude.</a:t>
            </a: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Je </a:t>
            </a:r>
            <a:r>
              <a:rPr lang="fr-FR" sz="1600" b="1" dirty="0" smtClean="0">
                <a:solidFill>
                  <a:srgbClr val="FF0000"/>
                </a:solidFill>
              </a:rPr>
              <a:t>le suis,  Je l’écoute,  et je </a:t>
            </a:r>
            <a:r>
              <a:rPr lang="fr-FR" sz="1600" b="1" dirty="0" smtClean="0">
                <a:solidFill>
                  <a:srgbClr val="FF0000"/>
                </a:solidFill>
              </a:rPr>
              <a:t>l’aime,  </a:t>
            </a:r>
            <a:r>
              <a:rPr lang="fr-FR" sz="1600" b="1" dirty="0" smtClean="0">
                <a:solidFill>
                  <a:srgbClr val="FF0000"/>
                </a:solidFill>
              </a:rPr>
              <a:t>Mais comment lui prouver mon amour </a:t>
            </a:r>
            <a:r>
              <a:rPr lang="fr-FR" sz="1600" b="1" dirty="0" smtClean="0">
                <a:solidFill>
                  <a:srgbClr val="FF0000"/>
                </a:solidFill>
              </a:rPr>
              <a:t>? Seulement </a:t>
            </a:r>
            <a:r>
              <a:rPr lang="fr-FR" sz="1600" b="1" dirty="0" smtClean="0">
                <a:solidFill>
                  <a:srgbClr val="FF0000"/>
                </a:solidFill>
              </a:rPr>
              <a:t>par le don de moi-même,  M’engageant à le servir toujours.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Alors, au matin, j’ai voulu savoir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dit de lui, l’Ecriture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                                    C’est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qu’on l’entend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là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qu’on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peut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voir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Se donnant à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 mesure.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Il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 et meurt en portant nos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maux,  Il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rachète une race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vile, Récits émouvant, Merveilleux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tableaux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Quel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sauveur et quel évangile ! 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retrouvé , et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toujours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pareil, Dans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fond de ma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conscience,                        Sagesse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Lumière, Secours, conseil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Il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m’instruit dans sa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connaissance .                    Sa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voix, son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regard, son pouvoir,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  Tout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surprend,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m’attire,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Q’il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juge, et je suis tout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saisi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peur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Qu’il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pardonne, et j’ai son sourire.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Dès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lors, il n’est plus l’étranger 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lointain, Entrevu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ma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solitude,                           Un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rêve, un espoir, L’idéal humain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Mais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vie et la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certitude.                                     Jésus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Fils de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mourut en croix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pieds que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foi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s’écrie:      Quiconque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 vu, se repent et croit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déjà l’Eternelle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280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L'Etranger de Galilée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L'etranger De Galilee</dc:title>
  <dc:creator>mary</dc:creator>
  <cp:lastModifiedBy>mary</cp:lastModifiedBy>
  <cp:revision>20</cp:revision>
  <dcterms:created xsi:type="dcterms:W3CDTF">2020-02-15T20:10:59Z</dcterms:created>
  <dcterms:modified xsi:type="dcterms:W3CDTF">2020-02-17T17:50:25Z</dcterms:modified>
</cp:coreProperties>
</file>