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B697-21A3-4934-A132-7EC01F3B067F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A86C2-E08D-47C9-976D-1ACC112D56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My Life and Let It Be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My Life, and Let It Be(Hendon)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04800"/>
            <a:ext cx="6248400" cy="6096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Kining</a:t>
            </a:r>
            <a:r>
              <a:rPr lang="en-US" b="1" dirty="0" smtClean="0"/>
              <a:t> </a:t>
            </a:r>
            <a:r>
              <a:rPr lang="en-US" b="1" dirty="0" err="1" smtClean="0"/>
              <a:t>Kinabuhi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(Hendon)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6400800" cy="3581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ihalad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palihoka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Inagak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Inagak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Pagtuman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mag-awit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maglitok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hawiran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hawiran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dawaton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gihalad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Kasingkasing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Harianong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Harianong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114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Kining Kinabuhi Ko(Hendon)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Kinabuhi ihalad cebuano </dc:title>
  <dc:creator>FRONT</dc:creator>
  <cp:lastModifiedBy>FRONT</cp:lastModifiedBy>
  <cp:revision>8</cp:revision>
  <dcterms:created xsi:type="dcterms:W3CDTF">2024-01-29T22:02:57Z</dcterms:created>
  <dcterms:modified xsi:type="dcterms:W3CDTF">2024-01-31T23:09:23Z</dcterms:modified>
</cp:coreProperties>
</file>