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5F7B3-E0E8-4149-AB2C-5CEF14E80786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456D5-1D71-44C0-BC96-419DCAC768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, heilig, heilig, Gott Ewig-V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6864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Ewig-Vater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6120680" cy="42484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Ewig-Vater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Kinder Lied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Ew'ger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staunend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gnädig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allmächtig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42900" indent="-342900"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Heilige anbeten.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Dir legt die Kronen hin der Überwinder Schar.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allein bist heilig, der die Welt erfüllet,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Glorreich in Liebe. Kraft und Heiligkeit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Ewig-Vater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Schöpfung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Wunderpracht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Herr,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gnädig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allmächtig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Heilig, heilig, heilig, Gott Ewig-Vater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Heilig, Heilig, Heilig</dc:title>
  <dc:creator>mary</dc:creator>
  <cp:lastModifiedBy>mary</cp:lastModifiedBy>
  <cp:revision>12</cp:revision>
  <dcterms:created xsi:type="dcterms:W3CDTF">2020-02-12T21:19:44Z</dcterms:created>
  <dcterms:modified xsi:type="dcterms:W3CDTF">2020-02-14T15:22:11Z</dcterms:modified>
</cp:coreProperties>
</file>