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A93E2-6C8E-4386-A16E-7A83E52CB6A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CCD4B-979A-4326-9E72-26D64C0817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presencia estar de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604867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En </a:t>
            </a:r>
            <a:r>
              <a:rPr lang="en-US" b="1" dirty="0" err="1" smtClean="0"/>
              <a:t>presencia</a:t>
            </a:r>
            <a:r>
              <a:rPr lang="en-US" b="1" dirty="0" smtClean="0"/>
              <a:t> </a:t>
            </a:r>
            <a:r>
              <a:rPr lang="en-US" b="1" dirty="0" err="1" smtClean="0"/>
              <a:t>estar</a:t>
            </a:r>
            <a:r>
              <a:rPr lang="en-US" b="1" dirty="0" smtClean="0"/>
              <a:t> de Cristo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904656" cy="4752528"/>
          </a:xfrm>
        </p:spPr>
        <p:txBody>
          <a:bodyPr>
            <a:noAutofit/>
          </a:bodyPr>
          <a:lstStyle/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En presencia estar de Cristo, ver su rostro, ¿qué será?,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al fin en pleno gozo mi alma le contemplará.</a:t>
            </a:r>
          </a:p>
          <a:p>
            <a:pPr algn="l"/>
            <a:endParaRPr lang="es-ES" sz="1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i="1" dirty="0" smtClean="0">
                <a:solidFill>
                  <a:srgbClr val="FF0000"/>
                </a:solidFill>
              </a:rPr>
              <a:t>Cara a cara espero verle  más allá del cielo azul.</a:t>
            </a:r>
            <a:r>
              <a:rPr lang="es-ES" sz="1800" b="1" i="0" dirty="0" smtClean="0">
                <a:solidFill>
                  <a:srgbClr val="FF0000"/>
                </a:solidFill>
              </a:rPr>
              <a:t/>
            </a:r>
            <a:br>
              <a:rPr lang="es-ES" sz="1800" b="1" i="0" dirty="0" smtClean="0">
                <a:solidFill>
                  <a:srgbClr val="FF0000"/>
                </a:solidFill>
              </a:rPr>
            </a:br>
            <a:r>
              <a:rPr lang="es-ES" sz="1800" b="1" i="1" dirty="0" smtClean="0">
                <a:solidFill>
                  <a:srgbClr val="FF0000"/>
                </a:solidFill>
              </a:rPr>
              <a:t>Cara a cara en plena gloria, yo veré al Señor Jesús.</a:t>
            </a:r>
            <a:endParaRPr lang="es-ES" sz="1800" b="1" i="0" dirty="0" smtClean="0">
              <a:solidFill>
                <a:srgbClr val="FF0000"/>
              </a:solidFill>
            </a:endParaRPr>
          </a:p>
          <a:p>
            <a:pPr algn="l"/>
            <a:endParaRPr lang="es-ES" sz="1800" b="1" i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Sólo tras oscuro velo  hoy le puedo aquí mirar,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ya pronto viene el día  que su gloria ha de mostrar.</a:t>
            </a:r>
          </a:p>
          <a:p>
            <a:pPr algn="l"/>
            <a:endParaRPr lang="es-ES" sz="1800" b="1" i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¡Cuánto gozo habrá con Cristo  cuando no haya más dolor,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cesen los peligros  y ya estemos en su amor!</a:t>
            </a:r>
          </a:p>
          <a:p>
            <a:pPr algn="l"/>
            <a:endParaRPr lang="es-ES" sz="1800" b="1" i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Cara a cara, ¡cuán glorioso  ha de ser así vivir!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¡Ver el rostro de quien quiso  nuestras almas redimir!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presencia estar de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presencia estar de Cristo </dc:title>
  <dc:creator>mary</dc:creator>
  <cp:lastModifiedBy>mary</cp:lastModifiedBy>
  <cp:revision>4</cp:revision>
  <dcterms:created xsi:type="dcterms:W3CDTF">2020-02-05T15:50:27Z</dcterms:created>
  <dcterms:modified xsi:type="dcterms:W3CDTF">2020-02-05T17:22:14Z</dcterms:modified>
</cp:coreProperties>
</file>