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B3FE5-267B-47AD-8BB0-29804B2E0FB2}" type="datetimeFigureOut">
              <a:rPr lang="en-US" smtClean="0"/>
              <a:pPr/>
              <a:t>3/10/2022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D861E-8C0E-4716-8A05-F41F46966B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B3FE5-267B-47AD-8BB0-29804B2E0FB2}" type="datetimeFigureOut">
              <a:rPr lang="en-US" smtClean="0"/>
              <a:pPr/>
              <a:t>3/10/2022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D861E-8C0E-4716-8A05-F41F46966B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B3FE5-267B-47AD-8BB0-29804B2E0FB2}" type="datetimeFigureOut">
              <a:rPr lang="en-US" smtClean="0"/>
              <a:pPr/>
              <a:t>3/10/2022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D861E-8C0E-4716-8A05-F41F46966B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B3FE5-267B-47AD-8BB0-29804B2E0FB2}" type="datetimeFigureOut">
              <a:rPr lang="en-US" smtClean="0"/>
              <a:pPr/>
              <a:t>3/10/2022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D861E-8C0E-4716-8A05-F41F46966B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B3FE5-267B-47AD-8BB0-29804B2E0FB2}" type="datetimeFigureOut">
              <a:rPr lang="en-US" smtClean="0"/>
              <a:pPr/>
              <a:t>3/10/2022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D861E-8C0E-4716-8A05-F41F46966B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B3FE5-267B-47AD-8BB0-29804B2E0FB2}" type="datetimeFigureOut">
              <a:rPr lang="en-US" smtClean="0"/>
              <a:pPr/>
              <a:t>3/10/2022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D861E-8C0E-4716-8A05-F41F46966B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B3FE5-267B-47AD-8BB0-29804B2E0FB2}" type="datetimeFigureOut">
              <a:rPr lang="en-US" smtClean="0"/>
              <a:pPr/>
              <a:t>3/10/2022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D861E-8C0E-4716-8A05-F41F46966B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B3FE5-267B-47AD-8BB0-29804B2E0FB2}" type="datetimeFigureOut">
              <a:rPr lang="en-US" smtClean="0"/>
              <a:pPr/>
              <a:t>3/10/2022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D861E-8C0E-4716-8A05-F41F46966B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B3FE5-267B-47AD-8BB0-29804B2E0FB2}" type="datetimeFigureOut">
              <a:rPr lang="en-US" smtClean="0"/>
              <a:pPr/>
              <a:t>3/10/2022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D861E-8C0E-4716-8A05-F41F46966B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B3FE5-267B-47AD-8BB0-29804B2E0FB2}" type="datetimeFigureOut">
              <a:rPr lang="en-US" smtClean="0"/>
              <a:pPr/>
              <a:t>3/10/2022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D861E-8C0E-4716-8A05-F41F46966B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B3FE5-267B-47AD-8BB0-29804B2E0FB2}" type="datetimeFigureOut">
              <a:rPr lang="en-US" smtClean="0"/>
              <a:pPr/>
              <a:t>3/10/2022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D861E-8C0E-4716-8A05-F41F46966B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8B3FE5-267B-47AD-8BB0-29804B2E0FB2}" type="datetimeFigureOut">
              <a:rPr lang="en-US" smtClean="0"/>
              <a:pPr/>
              <a:t>3/10/2022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0D861E-8C0E-4716-8A05-F41F46966BC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너 근심 걱정 말아라2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ios cuidará de t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9792" y="260648"/>
            <a:ext cx="3888432" cy="432048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Dios </a:t>
            </a:r>
            <a:r>
              <a:rPr lang="en-US" b="1" dirty="0" err="1" smtClean="0"/>
              <a:t>cuidará</a:t>
            </a:r>
            <a:r>
              <a:rPr lang="en-US" b="1" dirty="0" smtClean="0"/>
              <a:t> de </a:t>
            </a:r>
            <a:r>
              <a:rPr lang="en-US" b="1" dirty="0" err="1" smtClean="0"/>
              <a:t>ti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755576" y="908720"/>
            <a:ext cx="396044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 smtClean="0"/>
              <a:t>1.En tus afanes y en tu dolor,</a:t>
            </a:r>
          </a:p>
          <a:p>
            <a:r>
              <a:rPr lang="es-ES" b="1" dirty="0" smtClean="0"/>
              <a:t>Dios cuidará de ti,</a:t>
            </a:r>
          </a:p>
          <a:p>
            <a:r>
              <a:rPr lang="es-ES" b="1" dirty="0" smtClean="0"/>
              <a:t>Vive amparado en su inmenso amor,</a:t>
            </a:r>
          </a:p>
          <a:p>
            <a:r>
              <a:rPr lang="es-ES" b="1" dirty="0" smtClean="0"/>
              <a:t>Dios cuidará de ti.</a:t>
            </a:r>
          </a:p>
          <a:p>
            <a:endParaRPr lang="es-ES" b="1" dirty="0" smtClean="0"/>
          </a:p>
          <a:p>
            <a:r>
              <a:rPr lang="es-ES" b="1" dirty="0" smtClean="0">
                <a:solidFill>
                  <a:srgbClr val="FF0000"/>
                </a:solidFill>
              </a:rPr>
              <a:t>Coro</a:t>
            </a:r>
            <a:endParaRPr lang="es-ES" b="1" dirty="0" smtClean="0">
              <a:solidFill>
                <a:srgbClr val="FF0000"/>
              </a:solidFill>
            </a:endParaRPr>
          </a:p>
          <a:p>
            <a:r>
              <a:rPr lang="es-ES" b="1" dirty="0" smtClean="0">
                <a:solidFill>
                  <a:srgbClr val="FF0000"/>
                </a:solidFill>
              </a:rPr>
              <a:t>Dios cuidará de ti,</a:t>
            </a:r>
          </a:p>
          <a:p>
            <a:r>
              <a:rPr lang="es-ES" b="1" dirty="0" smtClean="0">
                <a:solidFill>
                  <a:srgbClr val="FF0000"/>
                </a:solidFill>
              </a:rPr>
              <a:t>Y por doquier contigo irá</a:t>
            </a:r>
          </a:p>
          <a:p>
            <a:r>
              <a:rPr lang="es-ES" b="1" dirty="0" smtClean="0">
                <a:solidFill>
                  <a:srgbClr val="FF0000"/>
                </a:solidFill>
              </a:rPr>
              <a:t>Dios cuidará de ti,</a:t>
            </a:r>
          </a:p>
          <a:p>
            <a:r>
              <a:rPr lang="es-ES" b="1" dirty="0" smtClean="0">
                <a:solidFill>
                  <a:srgbClr val="FF0000"/>
                </a:solidFill>
              </a:rPr>
              <a:t>Nada te faltará</a:t>
            </a:r>
          </a:p>
          <a:p>
            <a:endParaRPr lang="es-ES" b="1" dirty="0" smtClean="0"/>
          </a:p>
          <a:p>
            <a:r>
              <a:rPr lang="es-ES" b="1" dirty="0" smtClean="0"/>
              <a:t>2.Si desfalleces en tu labor,</a:t>
            </a:r>
          </a:p>
          <a:p>
            <a:r>
              <a:rPr lang="es-ES" b="1" dirty="0" smtClean="0"/>
              <a:t>Dios cuidará de ti,</a:t>
            </a:r>
          </a:p>
          <a:p>
            <a:r>
              <a:rPr lang="es-ES" b="1" dirty="0" smtClean="0"/>
              <a:t>Si </a:t>
            </a:r>
            <a:r>
              <a:rPr lang="es-ES" b="1" dirty="0" smtClean="0"/>
              <a:t>vez </a:t>
            </a:r>
            <a:r>
              <a:rPr lang="es-ES" b="1" dirty="0" smtClean="0"/>
              <a:t>peligros en </a:t>
            </a:r>
            <a:r>
              <a:rPr lang="es-ES" b="1" dirty="0" smtClean="0"/>
              <a:t>derredor,</a:t>
            </a:r>
            <a:endParaRPr lang="es-ES" b="1" dirty="0" smtClean="0"/>
          </a:p>
          <a:p>
            <a:r>
              <a:rPr lang="es-ES" b="1" dirty="0" smtClean="0"/>
              <a:t>Dios cuidará de </a:t>
            </a:r>
            <a:r>
              <a:rPr lang="es-ES" b="1" dirty="0" smtClean="0"/>
              <a:t>ti.</a:t>
            </a:r>
            <a:endParaRPr lang="es-ES" b="1" dirty="0" smtClean="0"/>
          </a:p>
          <a:p>
            <a:endParaRPr lang="es-ES" b="1" dirty="0" smtClean="0"/>
          </a:p>
          <a:p>
            <a:r>
              <a:rPr lang="es-ES" b="1" dirty="0" smtClean="0"/>
              <a:t>3.Nunca en la prueba sucumbirás,</a:t>
            </a:r>
          </a:p>
          <a:p>
            <a:r>
              <a:rPr lang="es-ES" b="1" dirty="0" smtClean="0"/>
              <a:t>Dios cuidará de ti,</a:t>
            </a:r>
          </a:p>
          <a:p>
            <a:r>
              <a:rPr lang="es-ES" b="1" dirty="0" smtClean="0"/>
              <a:t>En su regazo te apoyarás,</a:t>
            </a:r>
          </a:p>
          <a:p>
            <a:r>
              <a:rPr lang="es-ES" b="1" dirty="0" smtClean="0"/>
              <a:t>Dios cuidará de ti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</TotalTime>
  <Words>91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Dios cuidará de ti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Dios cuidará de ti</dc:title>
  <dc:creator>mary</dc:creator>
  <cp:lastModifiedBy>mary</cp:lastModifiedBy>
  <cp:revision>10</cp:revision>
  <dcterms:created xsi:type="dcterms:W3CDTF">2020-02-08T16:44:28Z</dcterms:created>
  <dcterms:modified xsi:type="dcterms:W3CDTF">2022-03-10T21:59:46Z</dcterms:modified>
</cp:coreProperties>
</file>