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1D8A-BD63-486E-969E-BF5EBE6D4EE9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6696E-3CBF-4D17-B986-4CCB0B956E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 velará por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7646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Deus </a:t>
            </a:r>
            <a:r>
              <a:rPr lang="en-US" b="1" dirty="0" err="1" smtClean="0"/>
              <a:t>velará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ti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112568" cy="547260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desanimes, Deus proverá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ti; Sob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Suas asas 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acolherá;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ti.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Deus </a:t>
            </a:r>
            <a:r>
              <a:rPr lang="pt-BR" sz="1800" b="1" dirty="0" smtClean="0">
                <a:solidFill>
                  <a:srgbClr val="FF0000"/>
                </a:solidFill>
              </a:rPr>
              <a:t>cuidará de </a:t>
            </a:r>
            <a:r>
              <a:rPr lang="pt-BR" sz="1800" b="1" dirty="0" smtClean="0">
                <a:solidFill>
                  <a:srgbClr val="FF0000"/>
                </a:solidFill>
              </a:rPr>
              <a:t>ti  No </a:t>
            </a:r>
            <a:r>
              <a:rPr lang="pt-BR" sz="1800" b="1" dirty="0" smtClean="0">
                <a:solidFill>
                  <a:srgbClr val="FF0000"/>
                </a:solidFill>
              </a:rPr>
              <a:t>teu viver, no teu </a:t>
            </a:r>
            <a:r>
              <a:rPr lang="pt-BR" sz="1800" b="1" dirty="0" smtClean="0">
                <a:solidFill>
                  <a:srgbClr val="FF0000"/>
                </a:solidFill>
              </a:rPr>
              <a:t>sofrer;          Seu </a:t>
            </a:r>
            <a:r>
              <a:rPr lang="pt-BR" sz="1800" b="1" dirty="0" smtClean="0">
                <a:solidFill>
                  <a:srgbClr val="FF0000"/>
                </a:solidFill>
              </a:rPr>
              <a:t>olhar te acompanhará</a:t>
            </a:r>
            <a:r>
              <a:rPr lang="pt-BR" sz="1800" b="1" dirty="0" smtClean="0">
                <a:solidFill>
                  <a:srgbClr val="FF0000"/>
                </a:solidFill>
              </a:rPr>
              <a:t>; Deus </a:t>
            </a:r>
            <a:r>
              <a:rPr lang="pt-BR" sz="1800" b="1" dirty="0" smtClean="0">
                <a:solidFill>
                  <a:srgbClr val="FF0000"/>
                </a:solidFill>
              </a:rPr>
              <a:t>velará por ti.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 coração palpitar de dor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ti;           Tu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 provaste Seu terno amor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ti.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desalentos, nas provações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ti; Lembra-te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dEle nas tentações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ti.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o que pedes, Ele fará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ti;         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que precisas, não negará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ti.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estiveres, não temas, vem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ti; Ele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entende e te ama bem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Deus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velará por ti.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 velará por ti!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velará por ti!</dc:title>
  <dc:creator>mary</dc:creator>
  <cp:lastModifiedBy>mary</cp:lastModifiedBy>
  <cp:revision>9</cp:revision>
  <dcterms:created xsi:type="dcterms:W3CDTF">2020-02-08T17:08:50Z</dcterms:created>
  <dcterms:modified xsi:type="dcterms:W3CDTF">2020-02-10T14:59:09Z</dcterms:modified>
</cp:coreProperties>
</file>