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92F5-C12F-4E78-AAE3-A1B1889B0A68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6B6E-98A8-4B04-996D-BA76B9CC4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92F5-C12F-4E78-AAE3-A1B1889B0A68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6B6E-98A8-4B04-996D-BA76B9CC4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92F5-C12F-4E78-AAE3-A1B1889B0A68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6B6E-98A8-4B04-996D-BA76B9CC4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92F5-C12F-4E78-AAE3-A1B1889B0A68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6B6E-98A8-4B04-996D-BA76B9CC4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92F5-C12F-4E78-AAE3-A1B1889B0A68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6B6E-98A8-4B04-996D-BA76B9CC4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92F5-C12F-4E78-AAE3-A1B1889B0A68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6B6E-98A8-4B04-996D-BA76B9CC4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92F5-C12F-4E78-AAE3-A1B1889B0A68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6B6E-98A8-4B04-996D-BA76B9CC4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92F5-C12F-4E78-AAE3-A1B1889B0A68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6B6E-98A8-4B04-996D-BA76B9CC4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92F5-C12F-4E78-AAE3-A1B1889B0A68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6B6E-98A8-4B04-996D-BA76B9CC4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92F5-C12F-4E78-AAE3-A1B1889B0A68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6B6E-98A8-4B04-996D-BA76B9CC4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92F5-C12F-4E78-AAE3-A1B1889B0A68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6B6E-98A8-4B04-996D-BA76B9CC4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092F5-C12F-4E78-AAE3-A1B1889B0A68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06B6E-98A8-4B04-996D-BA76B9CC4C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거룩한주님께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d gloria al Seño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248472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Dad </a:t>
            </a:r>
            <a:r>
              <a:rPr lang="en-US" b="1" dirty="0" err="1" smtClean="0"/>
              <a:t>gloria</a:t>
            </a:r>
            <a:r>
              <a:rPr lang="en-US" b="1" dirty="0" smtClean="0"/>
              <a:t> al </a:t>
            </a:r>
            <a:r>
              <a:rPr lang="en-US" b="1" dirty="0" err="1" smtClean="0"/>
              <a:t>Señor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4752528" cy="532859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Da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al Señor, de rodillas adórale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la hermosura de su santidad,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plena obediencia cual oro ofreciéndole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el incienso de grata humildad.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Echada a sus pies esa carga que opr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mete,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llevará sobre su corazón;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 penas te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quitará, limpiando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 lágrimas,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guiando tus pies a mayor bendición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 santos atrios adonde convídate,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 eres pobre no temas entrar;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firme, constante fe y el puro, sencillo amor: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tales ofrendas pon sobre 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altar.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vayas temblando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llevárrselas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su Hijo amado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aceptará;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tras noche lúgubre habrá aurora espléndida: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gozo, alegría y paz te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dará.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Dad gloria al Señor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Dad gloria al Señor </dc:title>
  <dc:creator>mary</dc:creator>
  <cp:lastModifiedBy>mary</cp:lastModifiedBy>
  <cp:revision>15</cp:revision>
  <dcterms:created xsi:type="dcterms:W3CDTF">2022-03-06T19:16:31Z</dcterms:created>
  <dcterms:modified xsi:type="dcterms:W3CDTF">2022-03-08T19:19:12Z</dcterms:modified>
</cp:coreProperties>
</file>