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8A81-CE19-4D85-9465-F165B72D1452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132-92A7-40CA-A5ED-C9CFE7881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8A81-CE19-4D85-9465-F165B72D1452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132-92A7-40CA-A5ED-C9CFE7881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8A81-CE19-4D85-9465-F165B72D1452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132-92A7-40CA-A5ED-C9CFE7881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8A81-CE19-4D85-9465-F165B72D1452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132-92A7-40CA-A5ED-C9CFE7881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8A81-CE19-4D85-9465-F165B72D1452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132-92A7-40CA-A5ED-C9CFE7881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8A81-CE19-4D85-9465-F165B72D1452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132-92A7-40CA-A5ED-C9CFE7881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8A81-CE19-4D85-9465-F165B72D1452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132-92A7-40CA-A5ED-C9CFE7881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8A81-CE19-4D85-9465-F165B72D1452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132-92A7-40CA-A5ED-C9CFE7881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8A81-CE19-4D85-9465-F165B72D1452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132-92A7-40CA-A5ED-C9CFE7881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8A81-CE19-4D85-9465-F165B72D1452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132-92A7-40CA-A5ED-C9CFE7881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8A81-CE19-4D85-9465-F165B72D1452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88132-92A7-40CA-A5ED-C9CFE78814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B8A81-CE19-4D85-9465-F165B72D1452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88132-92A7-40CA-A5ED-C9CFE78814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ce to Face with Christ, My Savior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u Isus, ah, fata-n fata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5112568" cy="332656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Cu Isus, ah, fata-n fata!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5976664" cy="5184576"/>
          </a:xfrm>
        </p:spPr>
        <p:txBody>
          <a:bodyPr>
            <a:noAutofit/>
          </a:bodyPr>
          <a:lstStyle/>
          <a:p>
            <a:pPr marL="342900" indent="-34290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Cu Isus ah, faţă-n faţă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Fericit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 voi simţi,</a:t>
            </a:r>
          </a:p>
          <a:p>
            <a:pPr marL="342900" indent="-34290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privesc o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veşnicie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 ce mă mântui!</a:t>
            </a:r>
          </a:p>
          <a:p>
            <a:pPr marL="342900" indent="-342900"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vi-VN" sz="1600" b="1" dirty="0" smtClean="0">
                <a:solidFill>
                  <a:srgbClr val="FF0000"/>
                </a:solidFill>
              </a:rPr>
              <a:t>Refren</a:t>
            </a:r>
          </a:p>
          <a:p>
            <a:pPr marL="342900" indent="-342900" algn="l"/>
            <a:r>
              <a:rPr lang="vi-VN" sz="1600" b="1" dirty="0" smtClean="0">
                <a:solidFill>
                  <a:srgbClr val="FF0000"/>
                </a:solidFill>
              </a:rPr>
              <a:t>Am să-L văd, da, faţă-n faţă</a:t>
            </a:r>
            <a:r>
              <a:rPr lang="vi-VN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Să </a:t>
            </a:r>
            <a:r>
              <a:rPr lang="vi-VN" sz="1600" b="1" dirty="0" smtClean="0">
                <a:solidFill>
                  <a:srgbClr val="FF0000"/>
                </a:solidFill>
              </a:rPr>
              <a:t>mă satur de privit!</a:t>
            </a:r>
          </a:p>
          <a:p>
            <a:pPr marL="342900" indent="-342900" algn="l"/>
            <a:r>
              <a:rPr lang="vi-VN" sz="1600" b="1" dirty="0" smtClean="0">
                <a:solidFill>
                  <a:srgbClr val="FF0000"/>
                </a:solidFill>
              </a:rPr>
              <a:t>Sus cu Domnul pe vecie</a:t>
            </a:r>
            <a:r>
              <a:rPr lang="vi-VN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Am </a:t>
            </a:r>
            <a:r>
              <a:rPr lang="vi-VN" sz="1600" b="1" dirty="0" smtClean="0">
                <a:solidFill>
                  <a:srgbClr val="FF0000"/>
                </a:solidFill>
              </a:rPr>
              <a:t>să-L văd necontenit!</a:t>
            </a:r>
          </a:p>
          <a:p>
            <a:pPr marL="342900" indent="-342900"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Ah, de multe ori greşit-am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Tare-am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păcătuit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Vreau să văd pe Cel ce-mi zice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Eşti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iertat şi eşti primit!”</a:t>
            </a:r>
          </a:p>
          <a:p>
            <a:pPr marL="342900" indent="-342900"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El murit-a pentru mine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mult bine mi-a făcut,</a:t>
            </a:r>
          </a:p>
          <a:p>
            <a:pPr marL="342900" indent="-34290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nicicând eu pân’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Faţa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 nu am văzut.</a:t>
            </a:r>
          </a:p>
          <a:p>
            <a:pPr marL="342900" indent="-342900"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Te-am văzut dar ca-n oglindă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Scumpul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 Mântuitor,</a:t>
            </a:r>
          </a:p>
          <a:p>
            <a:pPr marL="342900" indent="-34290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să Te privesc în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faţă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Tare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mult mi-e dor, mi-e dor!</a:t>
            </a:r>
          </a:p>
          <a:p>
            <a:pPr marL="342900" indent="-342900"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Cu Isus ah, faţă-n faţă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Ce-am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să-I spun când L-oi vedea?</a:t>
            </a:r>
          </a:p>
          <a:p>
            <a:pPr marL="342900" indent="-342900"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 să strig cu voce tare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Mare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iubirea Ta!”</a:t>
            </a:r>
          </a:p>
          <a:p>
            <a:pPr marL="342900" indent="-342900"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166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Cu Isus, ah, fata-n fata!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 Isus, ah, fata-n fata!</dc:title>
  <dc:creator>mary</dc:creator>
  <cp:lastModifiedBy>mary</cp:lastModifiedBy>
  <cp:revision>7</cp:revision>
  <dcterms:created xsi:type="dcterms:W3CDTF">2020-02-04T17:32:00Z</dcterms:created>
  <dcterms:modified xsi:type="dcterms:W3CDTF">2020-02-06T15:10:14Z</dcterms:modified>
</cp:coreProperties>
</file>