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4CBE6-FAC0-467B-9E9F-DB92E39468D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2FA4-A275-4DC0-A28D-96718267C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4CBE6-FAC0-467B-9E9F-DB92E39468D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2FA4-A275-4DC0-A28D-96718267C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4CBE6-FAC0-467B-9E9F-DB92E39468D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2FA4-A275-4DC0-A28D-96718267C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4CBE6-FAC0-467B-9E9F-DB92E39468D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2FA4-A275-4DC0-A28D-96718267C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4CBE6-FAC0-467B-9E9F-DB92E39468D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2FA4-A275-4DC0-A28D-96718267C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4CBE6-FAC0-467B-9E9F-DB92E39468D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2FA4-A275-4DC0-A28D-96718267C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4CBE6-FAC0-467B-9E9F-DB92E39468D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2FA4-A275-4DC0-A28D-96718267C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4CBE6-FAC0-467B-9E9F-DB92E39468D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2FA4-A275-4DC0-A28D-96718267C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4CBE6-FAC0-467B-9E9F-DB92E39468D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2FA4-A275-4DC0-A28D-96718267C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4CBE6-FAC0-467B-9E9F-DB92E39468D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2FA4-A275-4DC0-A28D-96718267C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4CBE6-FAC0-467B-9E9F-DB92E39468D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2FA4-A275-4DC0-A28D-96718267C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4CBE6-FAC0-467B-9E9F-DB92E39468D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D2FA4-A275-4DC0-A28D-96718267C4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apun juga menimpa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404664"/>
            <a:ext cx="5688632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Apapun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menimpamu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5472608" cy="4464496"/>
          </a:xfrm>
        </p:spPr>
        <p:txBody>
          <a:bodyPr>
            <a:noAutofit/>
          </a:bodyPr>
          <a:lstStyle/>
          <a:p>
            <a:pPr algn="l">
              <a:buAutoNum type="arabicPeriod"/>
            </a:pP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menimpamu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menjagamu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pelindungmu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menjagamu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r>
              <a:rPr lang="en-US" sz="1800" b="1" i="1" dirty="0" err="1" smtClean="0">
                <a:solidFill>
                  <a:srgbClr val="FF0000"/>
                </a:solidFill>
              </a:rPr>
              <a:t>Reff</a:t>
            </a:r>
            <a:r>
              <a:rPr lang="en-US" sz="1800" b="1" i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menjagamu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waktu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tenang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atau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tegang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menjagamu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menjagamu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menanggung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menjagamu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menjagamu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DipeliharaNya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menjagamu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didengarkanNya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menjagamu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Cobaan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mengganggumu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menjagamu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sandaranmu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menjagamu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Apapun juga menimpamu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Apapun juga menimpamu</dc:title>
  <dc:creator>mary</dc:creator>
  <cp:lastModifiedBy>mary</cp:lastModifiedBy>
  <cp:revision>8</cp:revision>
  <dcterms:created xsi:type="dcterms:W3CDTF">2020-02-09T00:16:11Z</dcterms:created>
  <dcterms:modified xsi:type="dcterms:W3CDTF">2020-02-11T15:59:20Z</dcterms:modified>
</cp:coreProperties>
</file>