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0EA0F-463B-4330-81E0-F6D7822EA45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590DA-5F05-43DD-B64D-5E6FE32FD1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driananahary Masina indrind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548680"/>
            <a:ext cx="5976664" cy="576064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Andriananahary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Masina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indrindra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7920880" cy="44644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1.Andriananahary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indrindra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anjelinao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mitoetra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Mifamaly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indrindra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Andriananahary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514350" indent="-51435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Andriananahary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indrindra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voninahitrao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indrindra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Andriananahary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Zava-manana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mankalaza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manambara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Andriananahary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Andriananahary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hatsarana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fitahianao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mpanomponao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omenao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Andriananahary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Andriananahary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indrindra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mpanomponao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ta-hankalaza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fahendrena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fiantrana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Andriananahary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Andriananahary Masina indrindra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Andriananahary Masina indrindra</dc:title>
  <dc:creator>mary</dc:creator>
  <cp:lastModifiedBy>mary</cp:lastModifiedBy>
  <cp:revision>10</cp:revision>
  <dcterms:created xsi:type="dcterms:W3CDTF">2020-02-12T21:40:38Z</dcterms:created>
  <dcterms:modified xsi:type="dcterms:W3CDTF">2020-02-14T16:51:48Z</dcterms:modified>
</cp:coreProperties>
</file>