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2C4A7-516F-4534-9D65-A885D930947E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A8009-788F-4E43-9BD8-BA2D69F3A6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en I saw the cleansing fountain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orad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20880" cy="54868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Adoradle (Dad al Padre Toda Gloria)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3528392" cy="4874096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 al Padre toda gloria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 al Hijo todo honor,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al Espíritu Divino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Alabanzas de loor.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Coro 1-2                                                  ¡Adoradle, adoradle,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Adorad al Salvador!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Tributadle toda gloria,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rgbClr val="FF0000"/>
                </a:solidFill>
              </a:rPr>
              <a:t>Pueblo suyo por su grande amor.</a:t>
            </a:r>
            <a:br>
              <a:rPr lang="es-ES" sz="1600" b="1" dirty="0" smtClean="0">
                <a:solidFill>
                  <a:srgbClr val="FF0000"/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¡Adoradle, oh iglesia!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Jesús tu Redentor,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Rescatada por su gracia,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Libre por su grande amor.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Entonadle un canto nuevo,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Huestes miles del señor;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Cielo, tierra, mar y luna: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dad al trino Dios.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¡Yo te adoro, yo te adoro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te adoro buen Jesús!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te adoro revente,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Cordero Santo de mi Dios.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Adoradle (Dad al Padre Toda Gloria)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Adoradle (Dad al Padre Toda Gloria)</dc:title>
  <dc:creator>mary</dc:creator>
  <cp:lastModifiedBy>mary</cp:lastModifiedBy>
  <cp:revision>2</cp:revision>
  <dcterms:created xsi:type="dcterms:W3CDTF">2020-02-20T19:43:13Z</dcterms:created>
  <dcterms:modified xsi:type="dcterms:W3CDTF">2020-02-20T19:59:08Z</dcterms:modified>
</cp:coreProperties>
</file>