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5752E-642F-43DC-948E-816B52E7BFAE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EC56B-B691-47E6-84FE-DABB4D907C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齊來感謝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8064" y="260648"/>
            <a:ext cx="280831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ko-KR" altLang="en-US" b="1" dirty="0" smtClean="0"/>
              <a:t>齊來感謝主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1960" y="1025352"/>
            <a:ext cx="4392488" cy="549999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齊來向主感謝，以心以手以聲音，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主已完成奇事，我當感激而歡欣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從我初生時起，蒙主賜福至今，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主豐富的慈愛，賜我無窮無盡。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但願慈愛真神，一生常與我親近，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賜我歡樂的心，使我心常享安寧；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引導並保守我，免受一切憂驚，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無論今生來世，使我常蒙主恩。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感謝讚美真神，聖父聖子與聖靈，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至高至大至尊，執掌人權在天庭；永生獨一真神，天地崇拜同心，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昔在今在永在，到永遠無窮盡。</a:t>
            </a:r>
            <a:endParaRPr lang="zh-TW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齊來感謝主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Nun danket alle Gott</dc:title>
  <dc:creator>mary</dc:creator>
  <cp:lastModifiedBy>FRONT</cp:lastModifiedBy>
  <cp:revision>6</cp:revision>
  <dcterms:created xsi:type="dcterms:W3CDTF">2020-01-13T15:03:32Z</dcterms:created>
  <dcterms:modified xsi:type="dcterms:W3CDTF">2024-09-20T17:35:14Z</dcterms:modified>
</cp:coreProperties>
</file>