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8BE8-69E9-48FC-A3EC-DC9C2686959B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EEDF1-1501-46F2-893B-683DA6986C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8BE8-69E9-48FC-A3EC-DC9C2686959B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EEDF1-1501-46F2-893B-683DA6986C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8BE8-69E9-48FC-A3EC-DC9C2686959B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EEDF1-1501-46F2-893B-683DA6986C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8BE8-69E9-48FC-A3EC-DC9C2686959B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EEDF1-1501-46F2-893B-683DA6986C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8BE8-69E9-48FC-A3EC-DC9C2686959B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EEDF1-1501-46F2-893B-683DA6986C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8BE8-69E9-48FC-A3EC-DC9C2686959B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EEDF1-1501-46F2-893B-683DA6986C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8BE8-69E9-48FC-A3EC-DC9C2686959B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EEDF1-1501-46F2-893B-683DA6986C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8BE8-69E9-48FC-A3EC-DC9C2686959B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EEDF1-1501-46F2-893B-683DA6986C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8BE8-69E9-48FC-A3EC-DC9C2686959B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EEDF1-1501-46F2-893B-683DA6986C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8BE8-69E9-48FC-A3EC-DC9C2686959B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EEDF1-1501-46F2-893B-683DA6986C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48BE8-69E9-48FC-A3EC-DC9C2686959B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EEDF1-1501-46F2-893B-683DA6986C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48BE8-69E9-48FC-A3EC-DC9C2686959B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EDF1-1501-46F2-893B-683DA6986CE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ift up your heads, ye mighty gate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眾城門哪  抬起頭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1"/>
            <a:ext cx="4608512" cy="50405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眾城門哪  抬起頭來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4320480" cy="5328592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眾城門哪，抬起頭來， 請看，榮耀王要進來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!</a:t>
            </a:r>
            <a:br>
              <a:rPr lang="en-US" altLang="zh-TW" sz="1600" b="1" dirty="0" smtClean="0">
                <a:solidFill>
                  <a:schemeClr val="bg1"/>
                </a:solidFill>
              </a:rPr>
            </a:br>
            <a:r>
              <a:rPr lang="zh-TW" altLang="en-US" sz="1600" b="1" dirty="0" smtClean="0">
                <a:solidFill>
                  <a:schemeClr val="bg1"/>
                </a:solidFill>
              </a:rPr>
              <a:t>萬王之王將要臨近， 世人的救主己降臨 </a:t>
            </a:r>
            <a:endParaRPr lang="en-US" altLang="zh-TW" sz="16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 smtClean="0"/>
              <a:t>。</a:t>
            </a:r>
            <a:endParaRPr lang="en-US" altLang="zh-TW" sz="1600" dirty="0" smtClean="0"/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美麗大地，蒙福之城， 耶穌基督掌權執政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家家戶戶何等歡欣，得勝君王今己來臨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altLang="zh-TW" sz="1600" b="1" dirty="0" smtClean="0">
              <a:solidFill>
                <a:schemeClr val="bg1"/>
              </a:solidFill>
            </a:endParaRPr>
          </a:p>
          <a:p>
            <a:pPr algn="l"/>
            <a:endParaRPr lang="en-US" altLang="zh-TW" sz="16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敞開你心，向主奉獻，分別為聖成為聖殿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祈禱頌讚為主而活，以愛敬拜何等快樂。</a:t>
            </a:r>
          </a:p>
          <a:p>
            <a:pPr algn="l"/>
            <a:endParaRPr lang="en-US" altLang="zh-TW" sz="1600" b="1" dirty="0" smtClean="0">
              <a:solidFill>
                <a:schemeClr val="bg1"/>
              </a:solidFill>
            </a:endParaRPr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親愛救主，我願祢來，今將心門完全打開，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求主進入我心居住，彰顯祢恩祢愛豐富。</a:t>
            </a:r>
          </a:p>
          <a:p>
            <a:pPr algn="l"/>
            <a:endParaRPr lang="en-US" altLang="zh-TW" sz="1600" b="1" dirty="0" smtClean="0">
              <a:solidFill>
                <a:schemeClr val="bg1"/>
              </a:solidFill>
            </a:endParaRPr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至尊上主，求入我心，使我得美好新生命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聖靈引我直到天上，榮耀冠冕為我獎賞。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眾城門哪  抬起頭來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眾城門哪  抬起頭來 </dc:title>
  <dc:creator>mary</dc:creator>
  <cp:lastModifiedBy>mary</cp:lastModifiedBy>
  <cp:revision>4</cp:revision>
  <dcterms:created xsi:type="dcterms:W3CDTF">2020-01-16T16:41:31Z</dcterms:created>
  <dcterms:modified xsi:type="dcterms:W3CDTF">2020-01-16T19:45:06Z</dcterms:modified>
</cp:coreProperties>
</file>