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7D28-ADBD-413A-AEC9-4DD807BECD4C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A1DD-29BB-4A6A-A481-C0BFFA67FF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7D28-ADBD-413A-AEC9-4DD807BECD4C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A1DD-29BB-4A6A-A481-C0BFFA67FF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7D28-ADBD-413A-AEC9-4DD807BECD4C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A1DD-29BB-4A6A-A481-C0BFFA67FF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7D28-ADBD-413A-AEC9-4DD807BECD4C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A1DD-29BB-4A6A-A481-C0BFFA67FF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7D28-ADBD-413A-AEC9-4DD807BECD4C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A1DD-29BB-4A6A-A481-C0BFFA67FF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7D28-ADBD-413A-AEC9-4DD807BECD4C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A1DD-29BB-4A6A-A481-C0BFFA67FF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7D28-ADBD-413A-AEC9-4DD807BECD4C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A1DD-29BB-4A6A-A481-C0BFFA67FF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7D28-ADBD-413A-AEC9-4DD807BECD4C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A1DD-29BB-4A6A-A481-C0BFFA67FF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7D28-ADBD-413A-AEC9-4DD807BECD4C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A1DD-29BB-4A6A-A481-C0BFFA67FF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7D28-ADBD-413A-AEC9-4DD807BECD4C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A1DD-29BB-4A6A-A481-C0BFFA67FF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77D28-ADBD-413A-AEC9-4DD807BECD4C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7A1DD-29BB-4A6A-A481-C0BFFA67FF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77D28-ADBD-413A-AEC9-4DD807BECD4C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7A1DD-29BB-4A6A-A481-C0BFFA67FF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Every Soul By Sin Oppressed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疲れし世人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168352" cy="650503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疲れし世人よ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4176464" cy="4730080"/>
          </a:xfrm>
        </p:spPr>
        <p:txBody>
          <a:bodyPr>
            <a:noAutofit/>
          </a:bodyPr>
          <a:lstStyle/>
          <a:p>
            <a:pPr lvl="0" algn="l">
              <a:spcBef>
                <a:spcPct val="0"/>
              </a:spcBef>
            </a:pP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疲れし世人よ　救い主の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許（みもと） に来たりて 安きを得よ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l">
              <a:spcBef>
                <a:spcPct val="0"/>
              </a:spcBef>
            </a:pP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>
              <a:spcBef>
                <a:spcPct val="0"/>
              </a:spcBef>
            </a:pPr>
            <a:r>
              <a:rPr lang="en-US" altLang="ja-JP" sz="2000" b="1" dirty="0" smtClean="0">
                <a:solidFill>
                  <a:srgbClr val="FF0000"/>
                </a:solidFill>
              </a:rPr>
              <a:t>Refrain</a:t>
            </a:r>
          </a:p>
          <a:p>
            <a:pPr lvl="0" algn="l">
              <a:spcBef>
                <a:spcPct val="0"/>
              </a:spcBef>
            </a:pPr>
            <a:r>
              <a:rPr lang="ja-JP" altLang="en-US" sz="2000" b="1" smtClean="0">
                <a:solidFill>
                  <a:srgbClr val="FF0000"/>
                </a:solidFill>
              </a:rPr>
              <a:t>ただ主をただ主を　頼れかし</a:t>
            </a:r>
            <a:r>
              <a:rPr lang="ja-JP" altLang="en-US" sz="2000" b="1" smtClean="0">
                <a:solidFill>
                  <a:srgbClr val="FF0000"/>
                </a:solidFill>
              </a:rPr>
              <a:t/>
            </a:r>
            <a:br>
              <a:rPr lang="ja-JP" altLang="en-US" sz="2000" b="1" smtClean="0">
                <a:solidFill>
                  <a:srgbClr val="FF0000"/>
                </a:solidFill>
              </a:rPr>
            </a:br>
            <a:r>
              <a:rPr lang="ja-JP" altLang="en-US" sz="2000" b="1" smtClean="0">
                <a:solidFill>
                  <a:srgbClr val="FF0000"/>
                </a:solidFill>
              </a:rPr>
              <a:t>今</a:t>
            </a:r>
            <a:r>
              <a:rPr lang="ja-JP" altLang="en-US" sz="2000" b="1" smtClean="0">
                <a:solidFill>
                  <a:srgbClr val="FF0000"/>
                </a:solidFill>
              </a:rPr>
              <a:t>主は今主は　救いたもう</a:t>
            </a:r>
            <a:endParaRPr lang="en-US" altLang="ja-JP" sz="2000" b="1" dirty="0" smtClean="0">
              <a:solidFill>
                <a:srgbClr val="FF0000"/>
              </a:solidFill>
            </a:endParaRPr>
          </a:p>
          <a:p>
            <a:pPr lvl="0" algn="l">
              <a:spcBef>
                <a:spcPct val="0"/>
              </a:spcBef>
            </a:pP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l">
              <a:spcBef>
                <a:spcPct val="0"/>
              </a:spcBef>
            </a:pP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l">
              <a:spcBef>
                <a:spcPct val="0"/>
              </a:spcBef>
            </a:pP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救い主イェスは　血を流して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わるる道を　開きませり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l">
              <a:spcBef>
                <a:spcPct val="0"/>
              </a:spcBef>
            </a:pP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 algn="l">
              <a:spcBef>
                <a:spcPct val="0"/>
              </a:spcBef>
            </a:pP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安き得る道は　他にあらじ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めらわず来たり　救いを得よ</a:t>
            </a:r>
            <a:b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疲れし世人よ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疲れし世人よ</dc:title>
  <dc:creator>mary</dc:creator>
  <cp:lastModifiedBy>mary</cp:lastModifiedBy>
  <cp:revision>4</cp:revision>
  <dcterms:created xsi:type="dcterms:W3CDTF">2020-01-20T23:25:30Z</dcterms:created>
  <dcterms:modified xsi:type="dcterms:W3CDTF">2020-01-22T17:52:40Z</dcterms:modified>
</cp:coreProperties>
</file>