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14D23-86EE-4AF7-B30D-2E60C7B35385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20E65-50A6-4F53-A7A3-897FF1685C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즐겁게 안식할 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050124" y="2060848"/>
            <a:ext cx="5093875" cy="3260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歡樂平安的聖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88432" cy="36004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歡樂平安的聖日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3096344" cy="496855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歡樂平安的聖日，充滿無限歡欣，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勞苦憂愁得安慰，何等美麗光明；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在主的寶座台前，萬民齊聲響應，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唱“聖哉，聖哉，聖哉，”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讚美三一真神。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這是真神創造日，光明應命而生，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這是救主復活日，救贖大功完成；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這是救主得勝日，聖靈由天降臨，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這是救主榮耀日，我們一同歡慶。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今日世人之所需，主以嗎哪供應，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銀號筒吹響之時，召集屬主子民；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福音之真光普照，燦爛純潔如銀，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活水之泉源湧流，能甦醒人心靈。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歡樂平安的聖日，主賜豐富恩典，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我靈在此得安息，我蒙福到永遠；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齊來向聖父讚美，讚美聖子聖靈，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教會信徒同聲唱，讚美三一真神。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歡樂平安的聖日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欢欣安息之圣日</dc:title>
  <dc:creator>mary</dc:creator>
  <cp:lastModifiedBy>mary</cp:lastModifiedBy>
  <cp:revision>6</cp:revision>
  <dcterms:created xsi:type="dcterms:W3CDTF">2020-01-28T18:46:05Z</dcterms:created>
  <dcterms:modified xsi:type="dcterms:W3CDTF">2020-01-29T14:24:33Z</dcterms:modified>
</cp:coreProperties>
</file>