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7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F7A86-4555-48FE-B010-53E91D8EAF60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1CAE7-2E16-46AF-9DCD-3C34C2BB5F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曾聽至竇佳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5486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我曾聽至竇佳音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3312368" cy="432048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我曾聽至竇佳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音  救贖主 是耶穌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靠主名萬國萬民 必得福 必得福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至寶真道不能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藏  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罪人别無他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途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在名處我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必傳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揚  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是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至寶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佳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音出於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  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贖主 是耶穌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替罪人受苦至死  在十架 流寶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復活後將歸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  差門徒周遊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各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處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真道傳遍四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方  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贖主 是耶穌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主遺命普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告萬人 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贖主 是耶穌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主應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訐門徒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得恩 必同住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同住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诲雖寛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不畏巨浪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山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雖高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不怕險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阻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到地極必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要傳揚  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贖主 是耶穌 </a:t>
            </a:r>
            <a:endParaRPr lang="zh-TW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我曾聽至竇佳音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我曾聽至竇佳音 </dc:title>
  <dc:creator>mary</dc:creator>
  <cp:lastModifiedBy>mary</cp:lastModifiedBy>
  <cp:revision>27</cp:revision>
  <dcterms:created xsi:type="dcterms:W3CDTF">2020-01-23T15:34:12Z</dcterms:created>
  <dcterms:modified xsi:type="dcterms:W3CDTF">2020-01-28T18:11:32Z</dcterms:modified>
</cp:coreProperties>
</file>