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14617-66F6-4B12-9876-D3B4A2740202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1628A-AE55-40D4-A023-D32053F7C4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gather together to ask the Lord's bless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341970" y="1772816"/>
            <a:ext cx="5802030" cy="40759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們同心聚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04664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我們同心聚集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3744416" cy="4464496"/>
          </a:xfrm>
        </p:spPr>
        <p:txBody>
          <a:bodyPr>
            <a:normAutofit lnSpcReduction="10000"/>
          </a:bodyPr>
          <a:lstStyle/>
          <a:p>
            <a:pPr algn="l">
              <a:buAutoNum type="arabicPeriod"/>
            </a:pP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我們同心聚集，祈求主賜福氣，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主用各樣方法將旨意顯明；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罪勢不再壓制，痛苦憂傷停止，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歌頌讚美主名，主不忘衪子民。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主是我們前導，常與我們同行，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主任命使衪聖潔國度永存；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爭戰之始已知，勝利屬於我們，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有主親自同在，榮耀歸至高神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﹗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我們同心尊主，做勝利的元帥，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誠心的祈求主仍將我護佑；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願主施行拯救，使我免受災害，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永遠讚美主名，主使我得自由。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阿門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我們同心聚集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我們同心聚集 </dc:title>
  <dc:creator>mary</dc:creator>
  <cp:lastModifiedBy>mary</cp:lastModifiedBy>
  <cp:revision>2</cp:revision>
  <dcterms:created xsi:type="dcterms:W3CDTF">2020-01-26T19:30:53Z</dcterms:created>
  <dcterms:modified xsi:type="dcterms:W3CDTF">2020-01-26T21:40:29Z</dcterms:modified>
</cp:coreProperties>
</file>