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23C2D-1084-4E68-8F30-C743106D9167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831F-EF5A-4D73-B859-CECBBAE7E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23C2D-1084-4E68-8F30-C743106D9167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831F-EF5A-4D73-B859-CECBBAE7E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23C2D-1084-4E68-8F30-C743106D9167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831F-EF5A-4D73-B859-CECBBAE7E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23C2D-1084-4E68-8F30-C743106D9167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831F-EF5A-4D73-B859-CECBBAE7E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23C2D-1084-4E68-8F30-C743106D9167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831F-EF5A-4D73-B859-CECBBAE7E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23C2D-1084-4E68-8F30-C743106D9167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831F-EF5A-4D73-B859-CECBBAE7E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23C2D-1084-4E68-8F30-C743106D9167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831F-EF5A-4D73-B859-CECBBAE7E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23C2D-1084-4E68-8F30-C743106D9167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831F-EF5A-4D73-B859-CECBBAE7E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23C2D-1084-4E68-8F30-C743106D9167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831F-EF5A-4D73-B859-CECBBAE7E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23C2D-1084-4E68-8F30-C743106D9167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831F-EF5A-4D73-B859-CECBBAE7E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23C2D-1084-4E68-8F30-C743106D9167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831F-EF5A-4D73-B859-CECBBAE7E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23C2D-1084-4E68-8F30-C743106D9167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A831F-EF5A-4D73-B859-CECBBAE7E4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십자가를 지심으로 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712455" y="1988840"/>
            <a:ext cx="4431545" cy="48691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一見這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0"/>
            <a:ext cx="2952328" cy="620688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我一見這血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5688632" cy="4802088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</a:t>
            </a:r>
            <a:r>
              <a:rPr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穌，我救主，作神羔羊，為罪人受死，罪債清償，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將祂的寶血灑你身上，神必越過你，你免滅亡。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副歌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:                                                                                                            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我</a:t>
            </a:r>
            <a:r>
              <a:rPr lang="zh-TW" altLang="en-US" sz="1600" b="1" dirty="0">
                <a:solidFill>
                  <a:srgbClr val="FF0000"/>
                </a:solidFill>
              </a:rPr>
              <a:t>一見這血，我一見這血，我一見這血，</a:t>
            </a:r>
            <a:endParaRPr lang="en-US" sz="1600" b="1" dirty="0">
              <a:solidFill>
                <a:srgbClr val="FF0000"/>
              </a:solidFill>
            </a:endParaRPr>
          </a:p>
          <a:p>
            <a:pPr algn="l"/>
            <a:r>
              <a:rPr lang="zh-TW" altLang="en-US" sz="1600" b="1" dirty="0">
                <a:solidFill>
                  <a:srgbClr val="FF0000"/>
                </a:solidFill>
              </a:rPr>
              <a:t>我就必越過你，不毀滅！</a:t>
            </a:r>
            <a:endParaRPr lang="en-US" sz="1600" b="1" dirty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</a:t>
            </a:r>
            <a:r>
              <a:rPr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中的罪魁，耶穌肯救，凡祂所應許，祂必成就；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在祂這血下，雖有愆尤，神必越過你，你得寬宥。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審</a:t>
            </a:r>
            <a:r>
              <a:rPr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判要來到，無人免除；在神公義前，誰能立足？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惟有讓祂血將你掩護，神必越過你，你得站住。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哦</a:t>
            </a:r>
            <a:r>
              <a:rPr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，憐憫何大！哦，愛無邊！哦，神聖恩典，豐盛、甘甜！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在血蔭蔽下享受平安，神必越過你，你要頌讚！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210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我一見這血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我一見這血 </dc:title>
  <dc:creator>mary</dc:creator>
  <cp:lastModifiedBy>mary</cp:lastModifiedBy>
  <cp:revision>4</cp:revision>
  <dcterms:created xsi:type="dcterms:W3CDTF">2018-12-10T21:21:04Z</dcterms:created>
  <dcterms:modified xsi:type="dcterms:W3CDTF">2020-01-20T20:30:06Z</dcterms:modified>
</cp:coreProperties>
</file>