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1499B-6633-4E0E-B4CD-F1A4DF9FD876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4105A-5995-450B-985A-6725832C6F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慈光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332656"/>
            <a:ext cx="1944216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慈光歌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844824"/>
            <a:ext cx="6264696" cy="4392488"/>
          </a:xfrm>
        </p:spPr>
        <p:txBody>
          <a:bodyPr>
            <a:noAutofit/>
          </a:bodyPr>
          <a:lstStyle/>
          <a:p>
            <a:pPr algn="l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求慈光，導引脫離黑蔭，導我前行！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黑夜漫漫，我又遠離家庭，導我前行！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我不求主指引遙遠路程，我只懇求，一步一步導引。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向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來未曾如此虛心求主，導我前行；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我好自專，隨意自定程途，直到如今！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從前我愛沉迷繁華夢裡，驕癡無忌，舊事乞莫重提！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久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蒙引導，如今定能繼續，導我前行，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經過洪濤，經過荒山空谷，夜盡天明；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夜盡天明，晨曦光裡重逢，多年契闊，我心所愛笑容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慈光歌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慈光歌</dc:title>
  <dc:creator>mary</dc:creator>
  <cp:lastModifiedBy>mary</cp:lastModifiedBy>
  <cp:revision>2</cp:revision>
  <dcterms:created xsi:type="dcterms:W3CDTF">2020-01-08T00:30:52Z</dcterms:created>
  <dcterms:modified xsi:type="dcterms:W3CDTF">2020-01-08T16:07:44Z</dcterms:modified>
</cp:coreProperties>
</file>