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EF527-3DAC-4482-986D-1B04AEDE9710}" type="datetimeFigureOut">
              <a:rPr lang="en-US" smtClean="0"/>
              <a:pPr/>
              <a:t>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820D2-3DC8-47D2-A2F2-E9DAA070F8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EF527-3DAC-4482-986D-1B04AEDE9710}" type="datetimeFigureOut">
              <a:rPr lang="en-US" smtClean="0"/>
              <a:pPr/>
              <a:t>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820D2-3DC8-47D2-A2F2-E9DAA070F8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EF527-3DAC-4482-986D-1B04AEDE9710}" type="datetimeFigureOut">
              <a:rPr lang="en-US" smtClean="0"/>
              <a:pPr/>
              <a:t>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820D2-3DC8-47D2-A2F2-E9DAA070F8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EF527-3DAC-4482-986D-1B04AEDE9710}" type="datetimeFigureOut">
              <a:rPr lang="en-US" smtClean="0"/>
              <a:pPr/>
              <a:t>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820D2-3DC8-47D2-A2F2-E9DAA070F8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EF527-3DAC-4482-986D-1B04AEDE9710}" type="datetimeFigureOut">
              <a:rPr lang="en-US" smtClean="0"/>
              <a:pPr/>
              <a:t>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820D2-3DC8-47D2-A2F2-E9DAA070F8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EF527-3DAC-4482-986D-1B04AEDE9710}" type="datetimeFigureOut">
              <a:rPr lang="en-US" smtClean="0"/>
              <a:pPr/>
              <a:t>1/24/2020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820D2-3DC8-47D2-A2F2-E9DAA070F8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EF527-3DAC-4482-986D-1B04AEDE9710}" type="datetimeFigureOut">
              <a:rPr lang="en-US" smtClean="0"/>
              <a:pPr/>
              <a:t>1/24/2020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820D2-3DC8-47D2-A2F2-E9DAA070F8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EF527-3DAC-4482-986D-1B04AEDE9710}" type="datetimeFigureOut">
              <a:rPr lang="en-US" smtClean="0"/>
              <a:pPr/>
              <a:t>1/24/2020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820D2-3DC8-47D2-A2F2-E9DAA070F8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EF527-3DAC-4482-986D-1B04AEDE9710}" type="datetimeFigureOut">
              <a:rPr lang="en-US" smtClean="0"/>
              <a:pPr/>
              <a:t>1/24/2020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820D2-3DC8-47D2-A2F2-E9DAA070F8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EF527-3DAC-4482-986D-1B04AEDE9710}" type="datetimeFigureOut">
              <a:rPr lang="en-US" smtClean="0"/>
              <a:pPr/>
              <a:t>1/24/2020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820D2-3DC8-47D2-A2F2-E9DAA070F8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EF527-3DAC-4482-986D-1B04AEDE9710}" type="datetimeFigureOut">
              <a:rPr lang="en-US" smtClean="0"/>
              <a:pPr/>
              <a:t>1/24/2020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820D2-3DC8-47D2-A2F2-E9DAA070F8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EF527-3DAC-4482-986D-1B04AEDE9710}" type="datetimeFigureOut">
              <a:rPr lang="en-US" smtClean="0"/>
              <a:pPr/>
              <a:t>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820D2-3DC8-47D2-A2F2-E9DAA070F8A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놀랍다 주님의 큰 은혜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恩典大过我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0"/>
            <a:ext cx="3384376" cy="476671"/>
          </a:xfrm>
        </p:spPr>
        <p:txBody>
          <a:bodyPr>
            <a:normAutofit fontScale="90000"/>
          </a:bodyPr>
          <a:lstStyle/>
          <a:p>
            <a:r>
              <a:rPr lang="zh-CN" altLang="en-US" b="1" dirty="0" smtClean="0"/>
              <a:t>恩典大过我罪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63688" y="548680"/>
            <a:ext cx="4248472" cy="3816424"/>
          </a:xfrm>
        </p:spPr>
        <p:txBody>
          <a:bodyPr>
            <a:noAutofit/>
          </a:bodyPr>
          <a:lstStyle/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慈愛主滿有奇異恩典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， 恩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典遠超過我的罪惡！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各各他山上寶血傾流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－羔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羊血能洗淨眾罪污。</a:t>
            </a:r>
          </a:p>
          <a:p>
            <a:pPr algn="l"/>
            <a:endParaRPr lang="zh-TW" altLang="en-U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副歌：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真</a:t>
            </a:r>
            <a:r>
              <a:rPr lang="zh-TW" altLang="en-US" sz="1600" b="1" dirty="0" smtClean="0">
                <a:solidFill>
                  <a:srgbClr val="FF0000"/>
                </a:solidFill>
              </a:rPr>
              <a:t>神恩典，恩典能赦免將心洗淨；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真神恩典，恩典大過我的眾罪行！</a:t>
            </a:r>
          </a:p>
          <a:p>
            <a:pPr algn="l"/>
            <a:endParaRPr lang="zh-TW" altLang="en-U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罪惡絕望如寒冷風浪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，威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脅生命將永遠沈淪；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幸有救主無量大恩典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－指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向十架得贖罪救恩。</a:t>
            </a:r>
          </a:p>
          <a:p>
            <a:pPr algn="l"/>
            <a:endParaRPr lang="zh-TW" altLang="en-U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罪惡眾多雖不能洗淨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，罪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惡污點也無法遮蓋；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但有一處寶血泉湧流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，今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日洗你罪比雪更白。</a:t>
            </a:r>
          </a:p>
          <a:p>
            <a:pPr algn="l"/>
            <a:endParaRPr lang="zh-TW" altLang="en-U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奇異無限無量大恩典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，白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白賜給凡信祂的人！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你若渴想見救主榮面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，願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否今日接受祂救恩？</a:t>
            </a: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199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恩典大过我罪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恩典大过我罪</dc:title>
  <dc:creator>mary</dc:creator>
  <cp:lastModifiedBy>mary</cp:lastModifiedBy>
  <cp:revision>5</cp:revision>
  <dcterms:created xsi:type="dcterms:W3CDTF">2020-01-23T15:39:34Z</dcterms:created>
  <dcterms:modified xsi:type="dcterms:W3CDTF">2020-01-24T16:34:28Z</dcterms:modified>
</cp:coreProperties>
</file>