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22F5A-F671-4FEA-96F2-6633DE1A0776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686D9-AD97-4409-9117-E0AB248E29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只要靠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只要靠祂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104456" cy="432048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被罪壓傷眾人快來！救主在此等待；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祂要救你安你心懷，只要你肯信賴！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副歌：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只要信祂，只要信祂，現在信靠祂；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祂必救你，祂必救你，現在拯救你。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耶穌為你被釘十架，捨身作你贖價；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救恩已成功效極大，只要你肯信祂！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主是道路真理生命，領你天家安息；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不再耽延今日相信，主賜你大福氣。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只要靠祂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只要靠祂</dc:title>
  <dc:creator>mary</dc:creator>
  <cp:lastModifiedBy>mary</cp:lastModifiedBy>
  <cp:revision>5</cp:revision>
  <dcterms:created xsi:type="dcterms:W3CDTF">2020-01-04T17:03:45Z</dcterms:created>
  <dcterms:modified xsi:type="dcterms:W3CDTF">2020-01-04T19:59:37Z</dcterms:modified>
</cp:coreProperties>
</file>